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 id="2147483799" r:id="rId6"/>
  </p:sldMasterIdLst>
  <p:notesMasterIdLst>
    <p:notesMasterId r:id="rId19"/>
  </p:notesMasterIdLst>
  <p:handoutMasterIdLst>
    <p:handoutMasterId r:id="rId20"/>
  </p:handoutMasterIdLst>
  <p:sldIdLst>
    <p:sldId id="447" r:id="rId7"/>
    <p:sldId id="457" r:id="rId8"/>
    <p:sldId id="454" r:id="rId9"/>
    <p:sldId id="256" r:id="rId10"/>
    <p:sldId id="380" r:id="rId11"/>
    <p:sldId id="462" r:id="rId12"/>
    <p:sldId id="458" r:id="rId13"/>
    <p:sldId id="459" r:id="rId14"/>
    <p:sldId id="461" r:id="rId15"/>
    <p:sldId id="413" r:id="rId16"/>
    <p:sldId id="265" r:id="rId17"/>
    <p:sldId id="435"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8FD3"/>
    <a:srgbClr val="00195A"/>
    <a:srgbClr val="FF0000"/>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9D417-86F7-4BB0-9FA6-8CEEDFFC1699}" v="9" dt="2020-09-28T05:40:44.1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682" autoAdjust="0"/>
  </p:normalViewPr>
  <p:slideViewPr>
    <p:cSldViewPr snapToGrid="0" showGuides="1">
      <p:cViewPr varScale="1">
        <p:scale>
          <a:sx n="82" d="100"/>
          <a:sy n="82" d="100"/>
        </p:scale>
        <p:origin x="643" y="7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acy" userId="eede23df-6f44-466d-9a9b-3a9e178118c4" providerId="ADAL" clId="{D429D417-86F7-4BB0-9FA6-8CEEDFFC1699}"/>
    <pc:docChg chg="undo custSel addSld delSld modSld sldOrd delMainMaster">
      <pc:chgData name="Nguyen, Tracy" userId="eede23df-6f44-466d-9a9b-3a9e178118c4" providerId="ADAL" clId="{D429D417-86F7-4BB0-9FA6-8CEEDFFC1699}" dt="2020-10-26T21:22:27.093" v="3731" actId="20577"/>
      <pc:docMkLst>
        <pc:docMk/>
      </pc:docMkLst>
      <pc:sldChg chg="addSp modSp modTransition">
        <pc:chgData name="Nguyen, Tracy" userId="eede23df-6f44-466d-9a9b-3a9e178118c4" providerId="ADAL" clId="{D429D417-86F7-4BB0-9FA6-8CEEDFFC1699}" dt="2020-10-26T21:22:27.093" v="3731" actId="20577"/>
        <pc:sldMkLst>
          <pc:docMk/>
          <pc:sldMk cId="339922831" sldId="256"/>
        </pc:sldMkLst>
        <pc:spChg chg="mod">
          <ac:chgData name="Nguyen, Tracy" userId="eede23df-6f44-466d-9a9b-3a9e178118c4" providerId="ADAL" clId="{D429D417-86F7-4BB0-9FA6-8CEEDFFC1699}" dt="2020-10-26T21:22:27.093" v="3731" actId="20577"/>
          <ac:spMkLst>
            <pc:docMk/>
            <pc:sldMk cId="339922831" sldId="256"/>
            <ac:spMk id="24" creationId="{31624D61-53A5-4CE1-BF8B-C06425E71EE7}"/>
          </ac:spMkLst>
        </pc:spChg>
        <pc:spChg chg="add mod">
          <ac:chgData name="Nguyen, Tracy" userId="eede23df-6f44-466d-9a9b-3a9e178118c4" providerId="ADAL" clId="{D429D417-86F7-4BB0-9FA6-8CEEDFFC1699}" dt="2020-09-28T05:42:39.608" v="34" actId="1076"/>
          <ac:spMkLst>
            <pc:docMk/>
            <pc:sldMk cId="339922831" sldId="256"/>
            <ac:spMk id="42" creationId="{46FE9FA1-2D3C-4A12-9375-EBA1E75BF136}"/>
          </ac:spMkLst>
        </pc:spChg>
      </pc:sldChg>
      <pc:sldChg chg="del">
        <pc:chgData name="Nguyen, Tracy" userId="eede23df-6f44-466d-9a9b-3a9e178118c4" providerId="ADAL" clId="{D429D417-86F7-4BB0-9FA6-8CEEDFFC1699}" dt="2020-09-28T06:54:54.490" v="1142" actId="2696"/>
        <pc:sldMkLst>
          <pc:docMk/>
          <pc:sldMk cId="0" sldId="344"/>
        </pc:sldMkLst>
      </pc:sldChg>
      <pc:sldChg chg="del">
        <pc:chgData name="Nguyen, Tracy" userId="eede23df-6f44-466d-9a9b-3a9e178118c4" providerId="ADAL" clId="{D429D417-86F7-4BB0-9FA6-8CEEDFFC1699}" dt="2020-09-28T06:54:54.518" v="1145" actId="2696"/>
        <pc:sldMkLst>
          <pc:docMk/>
          <pc:sldMk cId="3602749482" sldId="364"/>
        </pc:sldMkLst>
      </pc:sldChg>
      <pc:sldChg chg="del">
        <pc:chgData name="Nguyen, Tracy" userId="eede23df-6f44-466d-9a9b-3a9e178118c4" providerId="ADAL" clId="{D429D417-86F7-4BB0-9FA6-8CEEDFFC1699}" dt="2020-09-28T05:47:02.714" v="121" actId="2696"/>
        <pc:sldMkLst>
          <pc:docMk/>
          <pc:sldMk cId="3295641251" sldId="374"/>
        </pc:sldMkLst>
      </pc:sldChg>
      <pc:sldChg chg="del">
        <pc:chgData name="Nguyen, Tracy" userId="eede23df-6f44-466d-9a9b-3a9e178118c4" providerId="ADAL" clId="{D429D417-86F7-4BB0-9FA6-8CEEDFFC1699}" dt="2020-09-28T06:54:54.541" v="1148" actId="2696"/>
        <pc:sldMkLst>
          <pc:docMk/>
          <pc:sldMk cId="4154867534" sldId="379"/>
        </pc:sldMkLst>
      </pc:sldChg>
      <pc:sldChg chg="addSp delSp modSp ord modTransition">
        <pc:chgData name="Nguyen, Tracy" userId="eede23df-6f44-466d-9a9b-3a9e178118c4" providerId="ADAL" clId="{D429D417-86F7-4BB0-9FA6-8CEEDFFC1699}" dt="2020-09-28T08:25:19.444" v="3586" actId="20577"/>
        <pc:sldMkLst>
          <pc:docMk/>
          <pc:sldMk cId="2468716513" sldId="380"/>
        </pc:sldMkLst>
        <pc:spChg chg="mod">
          <ac:chgData name="Nguyen, Tracy" userId="eede23df-6f44-466d-9a9b-3a9e178118c4" providerId="ADAL" clId="{D429D417-86F7-4BB0-9FA6-8CEEDFFC1699}" dt="2020-09-28T05:59:56.841" v="710" actId="20577"/>
          <ac:spMkLst>
            <pc:docMk/>
            <pc:sldMk cId="2468716513" sldId="380"/>
            <ac:spMk id="2" creationId="{00000000-0000-0000-0000-000000000000}"/>
          </ac:spMkLst>
        </pc:spChg>
        <pc:spChg chg="mod">
          <ac:chgData name="Nguyen, Tracy" userId="eede23df-6f44-466d-9a9b-3a9e178118c4" providerId="ADAL" clId="{D429D417-86F7-4BB0-9FA6-8CEEDFFC1699}" dt="2020-09-28T08:25:19.444" v="3586" actId="20577"/>
          <ac:spMkLst>
            <pc:docMk/>
            <pc:sldMk cId="2468716513" sldId="380"/>
            <ac:spMk id="4" creationId="{00000000-0000-0000-0000-000000000000}"/>
          </ac:spMkLst>
        </pc:spChg>
        <pc:spChg chg="del">
          <ac:chgData name="Nguyen, Tracy" userId="eede23df-6f44-466d-9a9b-3a9e178118c4" providerId="ADAL" clId="{D429D417-86F7-4BB0-9FA6-8CEEDFFC1699}" dt="2020-09-28T05:50:56.712" v="588" actId="931"/>
          <ac:spMkLst>
            <pc:docMk/>
            <pc:sldMk cId="2468716513" sldId="380"/>
            <ac:spMk id="6" creationId="{00000000-0000-0000-0000-000000000000}"/>
          </ac:spMkLst>
        </pc:spChg>
        <pc:spChg chg="add del mod">
          <ac:chgData name="Nguyen, Tracy" userId="eede23df-6f44-466d-9a9b-3a9e178118c4" providerId="ADAL" clId="{D429D417-86F7-4BB0-9FA6-8CEEDFFC1699}" dt="2020-09-28T06:10:14.352" v="759" actId="931"/>
          <ac:spMkLst>
            <pc:docMk/>
            <pc:sldMk cId="2468716513" sldId="380"/>
            <ac:spMk id="8" creationId="{5ED8CC79-C458-490B-972F-4394B4E2A9E8}"/>
          </ac:spMkLst>
        </pc:spChg>
        <pc:picChg chg="add del mod modCrop">
          <ac:chgData name="Nguyen, Tracy" userId="eede23df-6f44-466d-9a9b-3a9e178118c4" providerId="ADAL" clId="{D429D417-86F7-4BB0-9FA6-8CEEDFFC1699}" dt="2020-09-28T06:06:52.938" v="758" actId="478"/>
          <ac:picMkLst>
            <pc:docMk/>
            <pc:sldMk cId="2468716513" sldId="380"/>
            <ac:picMk id="5" creationId="{411AA5E4-EE9E-4A69-BE35-262752962B44}"/>
          </ac:picMkLst>
        </pc:picChg>
        <pc:picChg chg="add mod">
          <ac:chgData name="Nguyen, Tracy" userId="eede23df-6f44-466d-9a9b-3a9e178118c4" providerId="ADAL" clId="{D429D417-86F7-4BB0-9FA6-8CEEDFFC1699}" dt="2020-09-28T06:10:14.352" v="759" actId="931"/>
          <ac:picMkLst>
            <pc:docMk/>
            <pc:sldMk cId="2468716513" sldId="380"/>
            <ac:picMk id="10" creationId="{080D6BD3-6DE4-45BA-B733-3EB246349679}"/>
          </ac:picMkLst>
        </pc:picChg>
      </pc:sldChg>
      <pc:sldChg chg="del">
        <pc:chgData name="Nguyen, Tracy" userId="eede23df-6f44-466d-9a9b-3a9e178118c4" providerId="ADAL" clId="{D429D417-86F7-4BB0-9FA6-8CEEDFFC1699}" dt="2020-09-28T06:54:54.528" v="1146" actId="2696"/>
        <pc:sldMkLst>
          <pc:docMk/>
          <pc:sldMk cId="3886438963" sldId="382"/>
        </pc:sldMkLst>
      </pc:sldChg>
      <pc:sldChg chg="del">
        <pc:chgData name="Nguyen, Tracy" userId="eede23df-6f44-466d-9a9b-3a9e178118c4" providerId="ADAL" clId="{D429D417-86F7-4BB0-9FA6-8CEEDFFC1699}" dt="2020-09-28T06:54:54.565" v="1150" actId="2696"/>
        <pc:sldMkLst>
          <pc:docMk/>
          <pc:sldMk cId="854015491" sldId="387"/>
        </pc:sldMkLst>
      </pc:sldChg>
      <pc:sldChg chg="del">
        <pc:chgData name="Nguyen, Tracy" userId="eede23df-6f44-466d-9a9b-3a9e178118c4" providerId="ADAL" clId="{D429D417-86F7-4BB0-9FA6-8CEEDFFC1699}" dt="2020-09-28T06:54:54.575" v="1151" actId="2696"/>
        <pc:sldMkLst>
          <pc:docMk/>
          <pc:sldMk cId="94846162" sldId="390"/>
        </pc:sldMkLst>
      </pc:sldChg>
      <pc:sldChg chg="del">
        <pc:chgData name="Nguyen, Tracy" userId="eede23df-6f44-466d-9a9b-3a9e178118c4" providerId="ADAL" clId="{D429D417-86F7-4BB0-9FA6-8CEEDFFC1699}" dt="2020-09-28T05:46:34.591" v="117" actId="2696"/>
        <pc:sldMkLst>
          <pc:docMk/>
          <pc:sldMk cId="3316874168" sldId="402"/>
        </pc:sldMkLst>
      </pc:sldChg>
      <pc:sldChg chg="delSp modSp modTransition">
        <pc:chgData name="Nguyen, Tracy" userId="eede23df-6f44-466d-9a9b-3a9e178118c4" providerId="ADAL" clId="{D429D417-86F7-4BB0-9FA6-8CEEDFFC1699}" dt="2020-09-28T08:25:45.137" v="3587"/>
        <pc:sldMkLst>
          <pc:docMk/>
          <pc:sldMk cId="1881851238" sldId="413"/>
        </pc:sldMkLst>
        <pc:spChg chg="mod">
          <ac:chgData name="Nguyen, Tracy" userId="eede23df-6f44-466d-9a9b-3a9e178118c4" providerId="ADAL" clId="{D429D417-86F7-4BB0-9FA6-8CEEDFFC1699}" dt="2020-09-28T08:18:17.851" v="3446" actId="20577"/>
          <ac:spMkLst>
            <pc:docMk/>
            <pc:sldMk cId="1881851238" sldId="413"/>
            <ac:spMk id="3" creationId="{00000000-0000-0000-0000-000000000000}"/>
          </ac:spMkLst>
        </pc:spChg>
        <pc:spChg chg="del">
          <ac:chgData name="Nguyen, Tracy" userId="eede23df-6f44-466d-9a9b-3a9e178118c4" providerId="ADAL" clId="{D429D417-86F7-4BB0-9FA6-8CEEDFFC1699}" dt="2020-09-28T08:16:50.127" v="3372" actId="478"/>
          <ac:spMkLst>
            <pc:docMk/>
            <pc:sldMk cId="1881851238" sldId="413"/>
            <ac:spMk id="4" creationId="{00000000-0000-0000-0000-000000000000}"/>
          </ac:spMkLst>
        </pc:spChg>
      </pc:sldChg>
      <pc:sldChg chg="del">
        <pc:chgData name="Nguyen, Tracy" userId="eede23df-6f44-466d-9a9b-3a9e178118c4" providerId="ADAL" clId="{D429D417-86F7-4BB0-9FA6-8CEEDFFC1699}" dt="2020-09-28T05:46:36.825" v="118" actId="2696"/>
        <pc:sldMkLst>
          <pc:docMk/>
          <pc:sldMk cId="799205039" sldId="416"/>
        </pc:sldMkLst>
      </pc:sldChg>
      <pc:sldChg chg="del">
        <pc:chgData name="Nguyen, Tracy" userId="eede23df-6f44-466d-9a9b-3a9e178118c4" providerId="ADAL" clId="{D429D417-86F7-4BB0-9FA6-8CEEDFFC1699}" dt="2020-09-28T06:54:54.588" v="1152" actId="2696"/>
        <pc:sldMkLst>
          <pc:docMk/>
          <pc:sldMk cId="1504049518" sldId="420"/>
        </pc:sldMkLst>
      </pc:sldChg>
      <pc:sldChg chg="del">
        <pc:chgData name="Nguyen, Tracy" userId="eede23df-6f44-466d-9a9b-3a9e178118c4" providerId="ADAL" clId="{D429D417-86F7-4BB0-9FA6-8CEEDFFC1699}" dt="2020-09-28T06:54:54.596" v="1153" actId="2696"/>
        <pc:sldMkLst>
          <pc:docMk/>
          <pc:sldMk cId="1175416068" sldId="421"/>
        </pc:sldMkLst>
      </pc:sldChg>
      <pc:sldChg chg="del">
        <pc:chgData name="Nguyen, Tracy" userId="eede23df-6f44-466d-9a9b-3a9e178118c4" providerId="ADAL" clId="{D429D417-86F7-4BB0-9FA6-8CEEDFFC1699}" dt="2020-09-28T06:54:54.553" v="1149" actId="2696"/>
        <pc:sldMkLst>
          <pc:docMk/>
          <pc:sldMk cId="1840057824" sldId="423"/>
        </pc:sldMkLst>
      </pc:sldChg>
      <pc:sldChg chg="del">
        <pc:chgData name="Nguyen, Tracy" userId="eede23df-6f44-466d-9a9b-3a9e178118c4" providerId="ADAL" clId="{D429D417-86F7-4BB0-9FA6-8CEEDFFC1699}" dt="2020-09-28T06:54:54.504" v="1144" actId="2696"/>
        <pc:sldMkLst>
          <pc:docMk/>
          <pc:sldMk cId="1693693568" sldId="429"/>
        </pc:sldMkLst>
      </pc:sldChg>
      <pc:sldChg chg="del">
        <pc:chgData name="Nguyen, Tracy" userId="eede23df-6f44-466d-9a9b-3a9e178118c4" providerId="ADAL" clId="{D429D417-86F7-4BB0-9FA6-8CEEDFFC1699}" dt="2020-09-28T06:54:54.495" v="1143" actId="2696"/>
        <pc:sldMkLst>
          <pc:docMk/>
          <pc:sldMk cId="1515423877" sldId="430"/>
        </pc:sldMkLst>
      </pc:sldChg>
      <pc:sldChg chg="del">
        <pc:chgData name="Nguyen, Tracy" userId="eede23df-6f44-466d-9a9b-3a9e178118c4" providerId="ADAL" clId="{D429D417-86F7-4BB0-9FA6-8CEEDFFC1699}" dt="2020-09-28T05:46:32.623" v="115" actId="2696"/>
        <pc:sldMkLst>
          <pc:docMk/>
          <pc:sldMk cId="1786748081" sldId="434"/>
        </pc:sldMkLst>
      </pc:sldChg>
      <pc:sldChg chg="del">
        <pc:chgData name="Nguyen, Tracy" userId="eede23df-6f44-466d-9a9b-3a9e178118c4" providerId="ADAL" clId="{D429D417-86F7-4BB0-9FA6-8CEEDFFC1699}" dt="2020-09-28T05:46:32.625" v="116" actId="2696"/>
        <pc:sldMkLst>
          <pc:docMk/>
          <pc:sldMk cId="3395721088" sldId="439"/>
        </pc:sldMkLst>
      </pc:sldChg>
      <pc:sldChg chg="del">
        <pc:chgData name="Nguyen, Tracy" userId="eede23df-6f44-466d-9a9b-3a9e178118c4" providerId="ADAL" clId="{D429D417-86F7-4BB0-9FA6-8CEEDFFC1699}" dt="2020-09-28T05:46:54.228" v="120" actId="2696"/>
        <pc:sldMkLst>
          <pc:docMk/>
          <pc:sldMk cId="4007524871" sldId="441"/>
        </pc:sldMkLst>
      </pc:sldChg>
      <pc:sldChg chg="del">
        <pc:chgData name="Nguyen, Tracy" userId="eede23df-6f44-466d-9a9b-3a9e178118c4" providerId="ADAL" clId="{D429D417-86F7-4BB0-9FA6-8CEEDFFC1699}" dt="2020-09-28T05:47:02.739" v="122" actId="2696"/>
        <pc:sldMkLst>
          <pc:docMk/>
          <pc:sldMk cId="2010228457" sldId="445"/>
        </pc:sldMkLst>
      </pc:sldChg>
      <pc:sldChg chg="addSp delSp modSp modTransition">
        <pc:chgData name="Nguyen, Tracy" userId="eede23df-6f44-466d-9a9b-3a9e178118c4" providerId="ADAL" clId="{D429D417-86F7-4BB0-9FA6-8CEEDFFC1699}" dt="2020-09-28T08:26:02.254" v="3619" actId="20577"/>
        <pc:sldMkLst>
          <pc:docMk/>
          <pc:sldMk cId="3262179408" sldId="447"/>
        </pc:sldMkLst>
        <pc:spChg chg="add del mod">
          <ac:chgData name="Nguyen, Tracy" userId="eede23df-6f44-466d-9a9b-3a9e178118c4" providerId="ADAL" clId="{D429D417-86F7-4BB0-9FA6-8CEEDFFC1699}" dt="2020-09-28T06:03:05.225" v="755" actId="931"/>
          <ac:spMkLst>
            <pc:docMk/>
            <pc:sldMk cId="3262179408" sldId="447"/>
            <ac:spMk id="3" creationId="{42C8665D-E9DF-42FA-A761-8BA341DC08FE}"/>
          </ac:spMkLst>
        </pc:spChg>
        <pc:spChg chg="mod">
          <ac:chgData name="Nguyen, Tracy" userId="eede23df-6f44-466d-9a9b-3a9e178118c4" providerId="ADAL" clId="{D429D417-86F7-4BB0-9FA6-8CEEDFFC1699}" dt="2020-09-28T06:53:52.907" v="1073" actId="20577"/>
          <ac:spMkLst>
            <pc:docMk/>
            <pc:sldMk cId="3262179408" sldId="447"/>
            <ac:spMk id="8" creationId="{00000000-0000-0000-0000-000000000000}"/>
          </ac:spMkLst>
        </pc:spChg>
        <pc:spChg chg="mod">
          <ac:chgData name="Nguyen, Tracy" userId="eede23df-6f44-466d-9a9b-3a9e178118c4" providerId="ADAL" clId="{D429D417-86F7-4BB0-9FA6-8CEEDFFC1699}" dt="2020-09-28T08:26:02.254" v="3619" actId="20577"/>
          <ac:spMkLst>
            <pc:docMk/>
            <pc:sldMk cId="3262179408" sldId="447"/>
            <ac:spMk id="35" creationId="{00000000-0000-0000-0000-000000000000}"/>
          </ac:spMkLst>
        </pc:spChg>
        <pc:picChg chg="del mod modCrop">
          <ac:chgData name="Nguyen, Tracy" userId="eede23df-6f44-466d-9a9b-3a9e178118c4" providerId="ADAL" clId="{D429D417-86F7-4BB0-9FA6-8CEEDFFC1699}" dt="2020-09-28T06:02:51.546" v="754" actId="478"/>
          <ac:picMkLst>
            <pc:docMk/>
            <pc:sldMk cId="3262179408" sldId="447"/>
            <ac:picMk id="5" creationId="{30320A7E-E088-B24B-A11E-63A085374285}"/>
          </ac:picMkLst>
        </pc:picChg>
        <pc:picChg chg="add mod">
          <ac:chgData name="Nguyen, Tracy" userId="eede23df-6f44-466d-9a9b-3a9e178118c4" providerId="ADAL" clId="{D429D417-86F7-4BB0-9FA6-8CEEDFFC1699}" dt="2020-09-28T06:03:05.225" v="755" actId="931"/>
          <ac:picMkLst>
            <pc:docMk/>
            <pc:sldMk cId="3262179408" sldId="447"/>
            <ac:picMk id="6" creationId="{DEFBA7DF-62B6-481B-AE2A-94E5D738616D}"/>
          </ac:picMkLst>
        </pc:picChg>
      </pc:sldChg>
      <pc:sldChg chg="del">
        <pc:chgData name="Nguyen, Tracy" userId="eede23df-6f44-466d-9a9b-3a9e178118c4" providerId="ADAL" clId="{D429D417-86F7-4BB0-9FA6-8CEEDFFC1699}" dt="2020-09-28T05:46:50.784" v="119" actId="2696"/>
        <pc:sldMkLst>
          <pc:docMk/>
          <pc:sldMk cId="2992388039" sldId="448"/>
        </pc:sldMkLst>
      </pc:sldChg>
      <pc:sldChg chg="del">
        <pc:chgData name="Nguyen, Tracy" userId="eede23df-6f44-466d-9a9b-3a9e178118c4" providerId="ADAL" clId="{D429D417-86F7-4BB0-9FA6-8CEEDFFC1699}" dt="2020-09-28T06:54:54.537" v="1147" actId="2696"/>
        <pc:sldMkLst>
          <pc:docMk/>
          <pc:sldMk cId="1196408533" sldId="449"/>
        </pc:sldMkLst>
      </pc:sldChg>
      <pc:sldChg chg="addSp modSp ord modTransition modAnim">
        <pc:chgData name="Nguyen, Tracy" userId="eede23df-6f44-466d-9a9b-3a9e178118c4" providerId="ADAL" clId="{D429D417-86F7-4BB0-9FA6-8CEEDFFC1699}" dt="2020-09-28T08:28:25.833" v="3702" actId="20577"/>
        <pc:sldMkLst>
          <pc:docMk/>
          <pc:sldMk cId="3827444797" sldId="454"/>
        </pc:sldMkLst>
        <pc:spChg chg="add mod">
          <ac:chgData name="Nguyen, Tracy" userId="eede23df-6f44-466d-9a9b-3a9e178118c4" providerId="ADAL" clId="{D429D417-86F7-4BB0-9FA6-8CEEDFFC1699}" dt="2020-09-28T05:46:00.295" v="111" actId="1037"/>
          <ac:spMkLst>
            <pc:docMk/>
            <pc:sldMk cId="3827444797" sldId="454"/>
            <ac:spMk id="2" creationId="{16C27BCA-CB0D-423C-820F-EC08E88EBA3C}"/>
          </ac:spMkLst>
        </pc:spChg>
        <pc:spChg chg="mod">
          <ac:chgData name="Nguyen, Tracy" userId="eede23df-6f44-466d-9a9b-3a9e178118c4" providerId="ADAL" clId="{D429D417-86F7-4BB0-9FA6-8CEEDFFC1699}" dt="2020-09-28T08:28:25.833" v="3702" actId="20577"/>
          <ac:spMkLst>
            <pc:docMk/>
            <pc:sldMk cId="3827444797" sldId="454"/>
            <ac:spMk id="5" creationId="{EA3B12E3-1C76-45E6-94FB-20BC6C10985F}"/>
          </ac:spMkLst>
        </pc:spChg>
        <pc:spChg chg="add mod">
          <ac:chgData name="Nguyen, Tracy" userId="eede23df-6f44-466d-9a9b-3a9e178118c4" providerId="ADAL" clId="{D429D417-86F7-4BB0-9FA6-8CEEDFFC1699}" dt="2020-09-28T05:46:04.030" v="114" actId="1037"/>
          <ac:spMkLst>
            <pc:docMk/>
            <pc:sldMk cId="3827444797" sldId="454"/>
            <ac:spMk id="6" creationId="{C95AA292-DE92-42EE-AFCF-0EC0089B9C2B}"/>
          </ac:spMkLst>
        </pc:spChg>
      </pc:sldChg>
      <pc:sldChg chg="addSp delSp modSp modTransition modAnim">
        <pc:chgData name="Nguyen, Tracy" userId="eede23df-6f44-466d-9a9b-3a9e178118c4" providerId="ADAL" clId="{D429D417-86F7-4BB0-9FA6-8CEEDFFC1699}" dt="2020-09-28T06:53:33.716" v="1033"/>
        <pc:sldMkLst>
          <pc:docMk/>
          <pc:sldMk cId="1682849946" sldId="457"/>
        </pc:sldMkLst>
        <pc:spChg chg="mod topLvl">
          <ac:chgData name="Nguyen, Tracy" userId="eede23df-6f44-466d-9a9b-3a9e178118c4" providerId="ADAL" clId="{D429D417-86F7-4BB0-9FA6-8CEEDFFC1699}" dt="2020-09-28T05:58:54.911" v="661" actId="1037"/>
          <ac:spMkLst>
            <pc:docMk/>
            <pc:sldMk cId="1682849946" sldId="457"/>
            <ac:spMk id="2" creationId="{76B753D0-CD28-4BD0-A9B8-6914C917F535}"/>
          </ac:spMkLst>
        </pc:spChg>
        <pc:spChg chg="add mod">
          <ac:chgData name="Nguyen, Tracy" userId="eede23df-6f44-466d-9a9b-3a9e178118c4" providerId="ADAL" clId="{D429D417-86F7-4BB0-9FA6-8CEEDFFC1699}" dt="2020-09-28T05:53:31.677" v="605" actId="164"/>
          <ac:spMkLst>
            <pc:docMk/>
            <pc:sldMk cId="1682849946" sldId="457"/>
            <ac:spMk id="4" creationId="{C8607A2B-C713-4423-9274-24D41EBEF95C}"/>
          </ac:spMkLst>
        </pc:spChg>
        <pc:spChg chg="mod topLvl">
          <ac:chgData name="Nguyen, Tracy" userId="eede23df-6f44-466d-9a9b-3a9e178118c4" providerId="ADAL" clId="{D429D417-86F7-4BB0-9FA6-8CEEDFFC1699}" dt="2020-09-28T05:53:31.677" v="605" actId="164"/>
          <ac:spMkLst>
            <pc:docMk/>
            <pc:sldMk cId="1682849946" sldId="457"/>
            <ac:spMk id="10" creationId="{9CEDA556-9C82-4EA5-8031-35DDFDBDAC42}"/>
          </ac:spMkLst>
        </pc:spChg>
        <pc:spChg chg="mod topLvl">
          <ac:chgData name="Nguyen, Tracy" userId="eede23df-6f44-466d-9a9b-3a9e178118c4" providerId="ADAL" clId="{D429D417-86F7-4BB0-9FA6-8CEEDFFC1699}" dt="2020-09-28T05:53:49.498" v="607" actId="165"/>
          <ac:spMkLst>
            <pc:docMk/>
            <pc:sldMk cId="1682849946" sldId="457"/>
            <ac:spMk id="11" creationId="{D57A6B3D-360B-4B7E-912E-2E0DF186C8A6}"/>
          </ac:spMkLst>
        </pc:spChg>
        <pc:spChg chg="mod topLvl">
          <ac:chgData name="Nguyen, Tracy" userId="eede23df-6f44-466d-9a9b-3a9e178118c4" providerId="ADAL" clId="{D429D417-86F7-4BB0-9FA6-8CEEDFFC1699}" dt="2020-09-28T05:53:49.498" v="607" actId="165"/>
          <ac:spMkLst>
            <pc:docMk/>
            <pc:sldMk cId="1682849946" sldId="457"/>
            <ac:spMk id="12" creationId="{3624E1FD-0079-4341-8F7E-B9D812F699FC}"/>
          </ac:spMkLst>
        </pc:spChg>
        <pc:spChg chg="mod topLvl">
          <ac:chgData name="Nguyen, Tracy" userId="eede23df-6f44-466d-9a9b-3a9e178118c4" providerId="ADAL" clId="{D429D417-86F7-4BB0-9FA6-8CEEDFFC1699}" dt="2020-09-28T05:54:46.680" v="616" actId="164"/>
          <ac:spMkLst>
            <pc:docMk/>
            <pc:sldMk cId="1682849946" sldId="457"/>
            <ac:spMk id="13" creationId="{D3321D93-2769-456B-B804-16F90D62D165}"/>
          </ac:spMkLst>
        </pc:spChg>
        <pc:spChg chg="mod topLvl">
          <ac:chgData name="Nguyen, Tracy" userId="eede23df-6f44-466d-9a9b-3a9e178118c4" providerId="ADAL" clId="{D429D417-86F7-4BB0-9FA6-8CEEDFFC1699}" dt="2020-09-28T05:54:46.680" v="616" actId="164"/>
          <ac:spMkLst>
            <pc:docMk/>
            <pc:sldMk cId="1682849946" sldId="457"/>
            <ac:spMk id="15" creationId="{BC3E884B-F36D-4C65-A199-40D7C71204F9}"/>
          </ac:spMkLst>
        </pc:spChg>
        <pc:spChg chg="mod topLvl">
          <ac:chgData name="Nguyen, Tracy" userId="eede23df-6f44-466d-9a9b-3a9e178118c4" providerId="ADAL" clId="{D429D417-86F7-4BB0-9FA6-8CEEDFFC1699}" dt="2020-09-28T05:55:01.559" v="618" actId="164"/>
          <ac:spMkLst>
            <pc:docMk/>
            <pc:sldMk cId="1682849946" sldId="457"/>
            <ac:spMk id="17" creationId="{129D924E-7502-4B4B-8E64-B8957C21FF7B}"/>
          </ac:spMkLst>
        </pc:spChg>
        <pc:spChg chg="mod topLvl">
          <ac:chgData name="Nguyen, Tracy" userId="eede23df-6f44-466d-9a9b-3a9e178118c4" providerId="ADAL" clId="{D429D417-86F7-4BB0-9FA6-8CEEDFFC1699}" dt="2020-09-28T05:55:01.559" v="618" actId="164"/>
          <ac:spMkLst>
            <pc:docMk/>
            <pc:sldMk cId="1682849946" sldId="457"/>
            <ac:spMk id="19" creationId="{415B3195-386F-4E63-BFD2-445A28FB6341}"/>
          </ac:spMkLst>
        </pc:spChg>
        <pc:spChg chg="mod topLvl">
          <ac:chgData name="Nguyen, Tracy" userId="eede23df-6f44-466d-9a9b-3a9e178118c4" providerId="ADAL" clId="{D429D417-86F7-4BB0-9FA6-8CEEDFFC1699}" dt="2020-09-28T05:55:31.240" v="625" actId="164"/>
          <ac:spMkLst>
            <pc:docMk/>
            <pc:sldMk cId="1682849946" sldId="457"/>
            <ac:spMk id="21" creationId="{10E067C3-6F9D-42DD-8484-25D2960088D6}"/>
          </ac:spMkLst>
        </pc:spChg>
        <pc:spChg chg="mod topLvl">
          <ac:chgData name="Nguyen, Tracy" userId="eede23df-6f44-466d-9a9b-3a9e178118c4" providerId="ADAL" clId="{D429D417-86F7-4BB0-9FA6-8CEEDFFC1699}" dt="2020-09-28T05:55:31.240" v="625" actId="164"/>
          <ac:spMkLst>
            <pc:docMk/>
            <pc:sldMk cId="1682849946" sldId="457"/>
            <ac:spMk id="23" creationId="{3EFDD5BE-0EAF-4100-A015-33EDDD602F0B}"/>
          </ac:spMkLst>
        </pc:spChg>
        <pc:spChg chg="mod topLvl">
          <ac:chgData name="Nguyen, Tracy" userId="eede23df-6f44-466d-9a9b-3a9e178118c4" providerId="ADAL" clId="{D429D417-86F7-4BB0-9FA6-8CEEDFFC1699}" dt="2020-09-28T05:55:42.258" v="627" actId="164"/>
          <ac:spMkLst>
            <pc:docMk/>
            <pc:sldMk cId="1682849946" sldId="457"/>
            <ac:spMk id="24" creationId="{C1939827-A3D1-40ED-90BC-FFDCD0169C33}"/>
          </ac:spMkLst>
        </pc:spChg>
        <pc:spChg chg="mod topLvl">
          <ac:chgData name="Nguyen, Tracy" userId="eede23df-6f44-466d-9a9b-3a9e178118c4" providerId="ADAL" clId="{D429D417-86F7-4BB0-9FA6-8CEEDFFC1699}" dt="2020-09-28T05:55:42.258" v="627" actId="164"/>
          <ac:spMkLst>
            <pc:docMk/>
            <pc:sldMk cId="1682849946" sldId="457"/>
            <ac:spMk id="26" creationId="{75E9E360-C1F1-414D-8847-7EA951793090}"/>
          </ac:spMkLst>
        </pc:spChg>
        <pc:spChg chg="mod topLvl">
          <ac:chgData name="Nguyen, Tracy" userId="eede23df-6f44-466d-9a9b-3a9e178118c4" providerId="ADAL" clId="{D429D417-86F7-4BB0-9FA6-8CEEDFFC1699}" dt="2020-09-28T05:56:07.798" v="631" actId="164"/>
          <ac:spMkLst>
            <pc:docMk/>
            <pc:sldMk cId="1682849946" sldId="457"/>
            <ac:spMk id="28" creationId="{35599176-193F-436A-B4CA-7E11095DDA5B}"/>
          </ac:spMkLst>
        </pc:spChg>
        <pc:spChg chg="mod topLvl">
          <ac:chgData name="Nguyen, Tracy" userId="eede23df-6f44-466d-9a9b-3a9e178118c4" providerId="ADAL" clId="{D429D417-86F7-4BB0-9FA6-8CEEDFFC1699}" dt="2020-09-28T05:56:07.798" v="631" actId="164"/>
          <ac:spMkLst>
            <pc:docMk/>
            <pc:sldMk cId="1682849946" sldId="457"/>
            <ac:spMk id="29" creationId="{BBACB6DC-6490-49B7-914C-90CE17A57AB4}"/>
          </ac:spMkLst>
        </pc:spChg>
        <pc:spChg chg="mod topLvl">
          <ac:chgData name="Nguyen, Tracy" userId="eede23df-6f44-466d-9a9b-3a9e178118c4" providerId="ADAL" clId="{D429D417-86F7-4BB0-9FA6-8CEEDFFC1699}" dt="2020-09-28T05:56:07.798" v="631" actId="164"/>
          <ac:spMkLst>
            <pc:docMk/>
            <pc:sldMk cId="1682849946" sldId="457"/>
            <ac:spMk id="30" creationId="{016C37CB-6D7F-441F-A6B0-709E8A3C5537}"/>
          </ac:spMkLst>
        </pc:spChg>
        <pc:spChg chg="mod topLvl">
          <ac:chgData name="Nguyen, Tracy" userId="eede23df-6f44-466d-9a9b-3a9e178118c4" providerId="ADAL" clId="{D429D417-86F7-4BB0-9FA6-8CEEDFFC1699}" dt="2020-09-28T05:55:42.258" v="627" actId="164"/>
          <ac:spMkLst>
            <pc:docMk/>
            <pc:sldMk cId="1682849946" sldId="457"/>
            <ac:spMk id="34" creationId="{7D2A3146-F378-40AB-9294-83EF15729539}"/>
          </ac:spMkLst>
        </pc:spChg>
        <pc:spChg chg="add mod">
          <ac:chgData name="Nguyen, Tracy" userId="eede23df-6f44-466d-9a9b-3a9e178118c4" providerId="ADAL" clId="{D429D417-86F7-4BB0-9FA6-8CEEDFFC1699}" dt="2020-09-28T05:54:19.224" v="612" actId="164"/>
          <ac:spMkLst>
            <pc:docMk/>
            <pc:sldMk cId="1682849946" sldId="457"/>
            <ac:spMk id="37" creationId="{3FDF2200-F56F-47DB-8BBC-C90497B57FA7}"/>
          </ac:spMkLst>
        </pc:spChg>
        <pc:spChg chg="mod topLvl">
          <ac:chgData name="Nguyen, Tracy" userId="eede23df-6f44-466d-9a9b-3a9e178118c4" providerId="ADAL" clId="{D429D417-86F7-4BB0-9FA6-8CEEDFFC1699}" dt="2020-09-28T05:53:31.677" v="605" actId="164"/>
          <ac:spMkLst>
            <pc:docMk/>
            <pc:sldMk cId="1682849946" sldId="457"/>
            <ac:spMk id="38" creationId="{78F08EEC-A415-4538-AA1C-C61ACAADB0FC}"/>
          </ac:spMkLst>
        </pc:spChg>
        <pc:spChg chg="add mod">
          <ac:chgData name="Nguyen, Tracy" userId="eede23df-6f44-466d-9a9b-3a9e178118c4" providerId="ADAL" clId="{D429D417-86F7-4BB0-9FA6-8CEEDFFC1699}" dt="2020-09-28T05:54:46.680" v="616" actId="164"/>
          <ac:spMkLst>
            <pc:docMk/>
            <pc:sldMk cId="1682849946" sldId="457"/>
            <ac:spMk id="40" creationId="{E4E1E824-7AA7-4529-9263-AB1BACFD6BD4}"/>
          </ac:spMkLst>
        </pc:spChg>
        <pc:spChg chg="add mod">
          <ac:chgData name="Nguyen, Tracy" userId="eede23df-6f44-466d-9a9b-3a9e178118c4" providerId="ADAL" clId="{D429D417-86F7-4BB0-9FA6-8CEEDFFC1699}" dt="2020-09-28T05:55:01.559" v="618" actId="164"/>
          <ac:spMkLst>
            <pc:docMk/>
            <pc:sldMk cId="1682849946" sldId="457"/>
            <ac:spMk id="42" creationId="{E4A61DB9-3871-479E-9353-989BE2432DA6}"/>
          </ac:spMkLst>
        </pc:spChg>
        <pc:spChg chg="mod topLvl">
          <ac:chgData name="Nguyen, Tracy" userId="eede23df-6f44-466d-9a9b-3a9e178118c4" providerId="ADAL" clId="{D429D417-86F7-4BB0-9FA6-8CEEDFFC1699}" dt="2020-09-28T05:55:01.559" v="618" actId="164"/>
          <ac:spMkLst>
            <pc:docMk/>
            <pc:sldMk cId="1682849946" sldId="457"/>
            <ac:spMk id="43" creationId="{C338E82D-0F23-48A6-B2BD-D3DFFAB19C71}"/>
          </ac:spMkLst>
        </pc:spChg>
        <pc:spChg chg="add mod">
          <ac:chgData name="Nguyen, Tracy" userId="eede23df-6f44-466d-9a9b-3a9e178118c4" providerId="ADAL" clId="{D429D417-86F7-4BB0-9FA6-8CEEDFFC1699}" dt="2020-09-28T05:55:31.240" v="625" actId="164"/>
          <ac:spMkLst>
            <pc:docMk/>
            <pc:sldMk cId="1682849946" sldId="457"/>
            <ac:spMk id="44" creationId="{A97B21DA-EEB3-4F4A-9325-F0B1CE81777E}"/>
          </ac:spMkLst>
        </pc:spChg>
        <pc:spChg chg="add mod">
          <ac:chgData name="Nguyen, Tracy" userId="eede23df-6f44-466d-9a9b-3a9e178118c4" providerId="ADAL" clId="{D429D417-86F7-4BB0-9FA6-8CEEDFFC1699}" dt="2020-09-28T05:55:42.258" v="627" actId="164"/>
          <ac:spMkLst>
            <pc:docMk/>
            <pc:sldMk cId="1682849946" sldId="457"/>
            <ac:spMk id="45" creationId="{6EE0149F-70BC-413C-930B-FB361AFD3BFC}"/>
          </ac:spMkLst>
        </pc:spChg>
        <pc:spChg chg="add mod">
          <ac:chgData name="Nguyen, Tracy" userId="eede23df-6f44-466d-9a9b-3a9e178118c4" providerId="ADAL" clId="{D429D417-86F7-4BB0-9FA6-8CEEDFFC1699}" dt="2020-09-28T05:56:07.798" v="631" actId="164"/>
          <ac:spMkLst>
            <pc:docMk/>
            <pc:sldMk cId="1682849946" sldId="457"/>
            <ac:spMk id="46" creationId="{E7DAECBB-1760-4ED1-B706-92F9FBC032DC}"/>
          </ac:spMkLst>
        </pc:spChg>
        <pc:grpChg chg="add mod">
          <ac:chgData name="Nguyen, Tracy" userId="eede23df-6f44-466d-9a9b-3a9e178118c4" providerId="ADAL" clId="{D429D417-86F7-4BB0-9FA6-8CEEDFFC1699}" dt="2020-09-28T05:53:31.677" v="605" actId="164"/>
          <ac:grpSpMkLst>
            <pc:docMk/>
            <pc:sldMk cId="1682849946" sldId="457"/>
            <ac:grpSpMk id="6" creationId="{28005471-18EA-4A75-85D7-0B5D1150F7B8}"/>
          </ac:grpSpMkLst>
        </pc:grpChg>
        <pc:grpChg chg="del">
          <ac:chgData name="Nguyen, Tracy" userId="eede23df-6f44-466d-9a9b-3a9e178118c4" providerId="ADAL" clId="{D429D417-86F7-4BB0-9FA6-8CEEDFFC1699}" dt="2020-09-28T05:53:26.991" v="604" actId="165"/>
          <ac:grpSpMkLst>
            <pc:docMk/>
            <pc:sldMk cId="1682849946" sldId="457"/>
            <ac:grpSpMk id="8" creationId="{CFDC56C7-2C1A-4DC6-A313-557DB26B5843}"/>
          </ac:grpSpMkLst>
        </pc:grpChg>
        <pc:grpChg chg="del">
          <ac:chgData name="Nguyen, Tracy" userId="eede23df-6f44-466d-9a9b-3a9e178118c4" providerId="ADAL" clId="{D429D417-86F7-4BB0-9FA6-8CEEDFFC1699}" dt="2020-09-28T05:55:35.417" v="626" actId="165"/>
          <ac:grpSpMkLst>
            <pc:docMk/>
            <pc:sldMk cId="1682849946" sldId="457"/>
            <ac:grpSpMk id="16" creationId="{2C7537F0-EA11-41C2-98B4-B8D9999EB6EF}"/>
          </ac:grpSpMkLst>
        </pc:grpChg>
        <pc:grpChg chg="add del mod">
          <ac:chgData name="Nguyen, Tracy" userId="eede23df-6f44-466d-9a9b-3a9e178118c4" providerId="ADAL" clId="{D429D417-86F7-4BB0-9FA6-8CEEDFFC1699}" dt="2020-09-28T05:55:56.597" v="630" actId="165"/>
          <ac:grpSpMkLst>
            <pc:docMk/>
            <pc:sldMk cId="1682849946" sldId="457"/>
            <ac:grpSpMk id="20" creationId="{226BD3D9-1666-48D9-811D-ED2A4AD4377B}"/>
          </ac:grpSpMkLst>
        </pc:grpChg>
        <pc:grpChg chg="add mod">
          <ac:chgData name="Nguyen, Tracy" userId="eede23df-6f44-466d-9a9b-3a9e178118c4" providerId="ADAL" clId="{D429D417-86F7-4BB0-9FA6-8CEEDFFC1699}" dt="2020-09-28T05:54:19.224" v="612" actId="164"/>
          <ac:grpSpMkLst>
            <pc:docMk/>
            <pc:sldMk cId="1682849946" sldId="457"/>
            <ac:grpSpMk id="22" creationId="{3FA41C26-3902-439A-8AAA-9448F29FD5E5}"/>
          </ac:grpSpMkLst>
        </pc:grpChg>
        <pc:grpChg chg="add mod">
          <ac:chgData name="Nguyen, Tracy" userId="eede23df-6f44-466d-9a9b-3a9e178118c4" providerId="ADAL" clId="{D429D417-86F7-4BB0-9FA6-8CEEDFFC1699}" dt="2020-09-28T05:54:46.680" v="616" actId="164"/>
          <ac:grpSpMkLst>
            <pc:docMk/>
            <pc:sldMk cId="1682849946" sldId="457"/>
            <ac:grpSpMk id="27" creationId="{ACA42684-C59B-4AC0-914F-2208D56FA978}"/>
          </ac:grpSpMkLst>
        </pc:grpChg>
        <pc:grpChg chg="add mod">
          <ac:chgData name="Nguyen, Tracy" userId="eede23df-6f44-466d-9a9b-3a9e178118c4" providerId="ADAL" clId="{D429D417-86F7-4BB0-9FA6-8CEEDFFC1699}" dt="2020-09-28T05:55:01.559" v="618" actId="164"/>
          <ac:grpSpMkLst>
            <pc:docMk/>
            <pc:sldMk cId="1682849946" sldId="457"/>
            <ac:grpSpMk id="31" creationId="{10540D4E-58D8-4538-A787-A4F36A16A98C}"/>
          </ac:grpSpMkLst>
        </pc:grpChg>
        <pc:grpChg chg="add del mod">
          <ac:chgData name="Nguyen, Tracy" userId="eede23df-6f44-466d-9a9b-3a9e178118c4" providerId="ADAL" clId="{D429D417-86F7-4BB0-9FA6-8CEEDFFC1699}" dt="2020-09-28T05:54:19.224" v="612" actId="164"/>
          <ac:grpSpMkLst>
            <pc:docMk/>
            <pc:sldMk cId="1682849946" sldId="457"/>
            <ac:grpSpMk id="32" creationId="{33862913-EC86-4F47-B252-64F88C6CE684}"/>
          </ac:grpSpMkLst>
        </pc:grpChg>
        <pc:grpChg chg="add del mod">
          <ac:chgData name="Nguyen, Tracy" userId="eede23df-6f44-466d-9a9b-3a9e178118c4" providerId="ADAL" clId="{D429D417-86F7-4BB0-9FA6-8CEEDFFC1699}" dt="2020-09-28T05:54:36.423" v="615" actId="165"/>
          <ac:grpSpMkLst>
            <pc:docMk/>
            <pc:sldMk cId="1682849946" sldId="457"/>
            <ac:grpSpMk id="33" creationId="{FD9F572B-B861-4F0F-86D5-7793F8C7C592}"/>
          </ac:grpSpMkLst>
        </pc:grpChg>
        <pc:grpChg chg="add del mod">
          <ac:chgData name="Nguyen, Tracy" userId="eede23df-6f44-466d-9a9b-3a9e178118c4" providerId="ADAL" clId="{D429D417-86F7-4BB0-9FA6-8CEEDFFC1699}" dt="2020-09-28T05:55:25.630" v="624" actId="165"/>
          <ac:grpSpMkLst>
            <pc:docMk/>
            <pc:sldMk cId="1682849946" sldId="457"/>
            <ac:grpSpMk id="35" creationId="{E5E2885A-495A-4700-A89B-7902A5EC976C}"/>
          </ac:grpSpMkLst>
        </pc:grpChg>
        <pc:grpChg chg="add mod">
          <ac:chgData name="Nguyen, Tracy" userId="eede23df-6f44-466d-9a9b-3a9e178118c4" providerId="ADAL" clId="{D429D417-86F7-4BB0-9FA6-8CEEDFFC1699}" dt="2020-09-28T05:55:31.240" v="625" actId="164"/>
          <ac:grpSpMkLst>
            <pc:docMk/>
            <pc:sldMk cId="1682849946" sldId="457"/>
            <ac:grpSpMk id="36" creationId="{08055A34-254C-4194-9A8A-32C206B7FE6E}"/>
          </ac:grpSpMkLst>
        </pc:grpChg>
        <pc:grpChg chg="del">
          <ac:chgData name="Nguyen, Tracy" userId="eede23df-6f44-466d-9a9b-3a9e178118c4" providerId="ADAL" clId="{D429D417-86F7-4BB0-9FA6-8CEEDFFC1699}" dt="2020-09-28T05:54:54.295" v="617" actId="165"/>
          <ac:grpSpMkLst>
            <pc:docMk/>
            <pc:sldMk cId="1682849946" sldId="457"/>
            <ac:grpSpMk id="47" creationId="{E0C8480D-9B2F-4DB7-972A-460B8E8BE740}"/>
          </ac:grpSpMkLst>
        </pc:grpChg>
        <pc:grpChg chg="add mod">
          <ac:chgData name="Nguyen, Tracy" userId="eede23df-6f44-466d-9a9b-3a9e178118c4" providerId="ADAL" clId="{D429D417-86F7-4BB0-9FA6-8CEEDFFC1699}" dt="2020-09-28T05:55:42.258" v="627" actId="164"/>
          <ac:grpSpMkLst>
            <pc:docMk/>
            <pc:sldMk cId="1682849946" sldId="457"/>
            <ac:grpSpMk id="48" creationId="{86512FAA-7F3A-4E66-AC51-9F32F0CE695D}"/>
          </ac:grpSpMkLst>
        </pc:grpChg>
        <pc:grpChg chg="add mod">
          <ac:chgData name="Nguyen, Tracy" userId="eede23df-6f44-466d-9a9b-3a9e178118c4" providerId="ADAL" clId="{D429D417-86F7-4BB0-9FA6-8CEEDFFC1699}" dt="2020-09-28T05:56:07.798" v="631" actId="164"/>
          <ac:grpSpMkLst>
            <pc:docMk/>
            <pc:sldMk cId="1682849946" sldId="457"/>
            <ac:grpSpMk id="49" creationId="{EFEAEDFE-2B9A-494D-824E-F2797B7CA4AE}"/>
          </ac:grpSpMkLst>
        </pc:grpChg>
        <pc:picChg chg="mod topLvl">
          <ac:chgData name="Nguyen, Tracy" userId="eede23df-6f44-466d-9a9b-3a9e178118c4" providerId="ADAL" clId="{D429D417-86F7-4BB0-9FA6-8CEEDFFC1699}" dt="2020-09-28T05:53:31.677" v="605" actId="164"/>
          <ac:picMkLst>
            <pc:docMk/>
            <pc:sldMk cId="1682849946" sldId="457"/>
            <ac:picMk id="3" creationId="{5EBD3A60-03D7-4891-9DAA-C0E41402067F}"/>
          </ac:picMkLst>
        </pc:picChg>
        <pc:picChg chg="mod topLvl">
          <ac:chgData name="Nguyen, Tracy" userId="eede23df-6f44-466d-9a9b-3a9e178118c4" providerId="ADAL" clId="{D429D417-86F7-4BB0-9FA6-8CEEDFFC1699}" dt="2020-09-28T05:55:31.240" v="625" actId="164"/>
          <ac:picMkLst>
            <pc:docMk/>
            <pc:sldMk cId="1682849946" sldId="457"/>
            <ac:picMk id="5" creationId="{A01C8583-B30C-4E5C-8E3D-70F82806ADAF}"/>
          </ac:picMkLst>
        </pc:picChg>
        <pc:picChg chg="mod topLvl">
          <ac:chgData name="Nguyen, Tracy" userId="eede23df-6f44-466d-9a9b-3a9e178118c4" providerId="ADAL" clId="{D429D417-86F7-4BB0-9FA6-8CEEDFFC1699}" dt="2020-09-28T05:53:49.498" v="607" actId="165"/>
          <ac:picMkLst>
            <pc:docMk/>
            <pc:sldMk cId="1682849946" sldId="457"/>
            <ac:picMk id="7" creationId="{0E0D87BF-AB67-40C5-AF14-0B2A3AA88D34}"/>
          </ac:picMkLst>
        </pc:picChg>
        <pc:picChg chg="mod topLvl">
          <ac:chgData name="Nguyen, Tracy" userId="eede23df-6f44-466d-9a9b-3a9e178118c4" providerId="ADAL" clId="{D429D417-86F7-4BB0-9FA6-8CEEDFFC1699}" dt="2020-09-28T05:54:46.680" v="616" actId="164"/>
          <ac:picMkLst>
            <pc:docMk/>
            <pc:sldMk cId="1682849946" sldId="457"/>
            <ac:picMk id="9" creationId="{874295FE-947E-43DB-A7F7-4FAEE087C0E3}"/>
          </ac:picMkLst>
        </pc:picChg>
        <pc:picChg chg="mod topLvl">
          <ac:chgData name="Nguyen, Tracy" userId="eede23df-6f44-466d-9a9b-3a9e178118c4" providerId="ADAL" clId="{D429D417-86F7-4BB0-9FA6-8CEEDFFC1699}" dt="2020-09-28T05:55:42.258" v="627" actId="164"/>
          <ac:picMkLst>
            <pc:docMk/>
            <pc:sldMk cId="1682849946" sldId="457"/>
            <ac:picMk id="14" creationId="{77906171-9F2F-4405-B4BD-0657D8749145}"/>
          </ac:picMkLst>
        </pc:picChg>
        <pc:picChg chg="mod topLvl">
          <ac:chgData name="Nguyen, Tracy" userId="eede23df-6f44-466d-9a9b-3a9e178118c4" providerId="ADAL" clId="{D429D417-86F7-4BB0-9FA6-8CEEDFFC1699}" dt="2020-09-28T05:58:54.911" v="661" actId="1037"/>
          <ac:picMkLst>
            <pc:docMk/>
            <pc:sldMk cId="1682849946" sldId="457"/>
            <ac:picMk id="18" creationId="{F6558DF1-A10D-40EE-A3AC-77BBE5AF385A}"/>
          </ac:picMkLst>
        </pc:picChg>
        <pc:picChg chg="mod topLvl">
          <ac:chgData name="Nguyen, Tracy" userId="eede23df-6f44-466d-9a9b-3a9e178118c4" providerId="ADAL" clId="{D429D417-86F7-4BB0-9FA6-8CEEDFFC1699}" dt="2020-09-28T05:55:01.559" v="618" actId="164"/>
          <ac:picMkLst>
            <pc:docMk/>
            <pc:sldMk cId="1682849946" sldId="457"/>
            <ac:picMk id="25" creationId="{29DDB7ED-C10C-452B-9839-4623AD917A36}"/>
          </ac:picMkLst>
        </pc:picChg>
        <pc:cxnChg chg="mod topLvl">
          <ac:chgData name="Nguyen, Tracy" userId="eede23df-6f44-466d-9a9b-3a9e178118c4" providerId="ADAL" clId="{D429D417-86F7-4BB0-9FA6-8CEEDFFC1699}" dt="2020-09-28T05:55:01.559" v="618" actId="164"/>
          <ac:cxnSpMkLst>
            <pc:docMk/>
            <pc:sldMk cId="1682849946" sldId="457"/>
            <ac:cxnSpMk id="41" creationId="{0252361C-5CE2-4671-9088-1100D93132FE}"/>
          </ac:cxnSpMkLst>
        </pc:cxnChg>
      </pc:sldChg>
      <pc:sldChg chg="modSp add modTransition">
        <pc:chgData name="Nguyen, Tracy" userId="eede23df-6f44-466d-9a9b-3a9e178118c4" providerId="ADAL" clId="{D429D417-86F7-4BB0-9FA6-8CEEDFFC1699}" dt="2020-09-28T08:30:48.648" v="3724" actId="20577"/>
        <pc:sldMkLst>
          <pc:docMk/>
          <pc:sldMk cId="956915128" sldId="458"/>
        </pc:sldMkLst>
        <pc:spChg chg="mod">
          <ac:chgData name="Nguyen, Tracy" userId="eede23df-6f44-466d-9a9b-3a9e178118c4" providerId="ADAL" clId="{D429D417-86F7-4BB0-9FA6-8CEEDFFC1699}" dt="2020-09-28T07:36:07.485" v="1811" actId="1038"/>
          <ac:spMkLst>
            <pc:docMk/>
            <pc:sldMk cId="956915128" sldId="458"/>
            <ac:spMk id="2" creationId="{00000000-0000-0000-0000-000000000000}"/>
          </ac:spMkLst>
        </pc:spChg>
        <pc:spChg chg="mod">
          <ac:chgData name="Nguyen, Tracy" userId="eede23df-6f44-466d-9a9b-3a9e178118c4" providerId="ADAL" clId="{D429D417-86F7-4BB0-9FA6-8CEEDFFC1699}" dt="2020-09-28T08:30:48.648" v="3724" actId="20577"/>
          <ac:spMkLst>
            <pc:docMk/>
            <pc:sldMk cId="956915128" sldId="458"/>
            <ac:spMk id="4" creationId="{00000000-0000-0000-0000-000000000000}"/>
          </ac:spMkLst>
        </pc:spChg>
        <pc:picChg chg="mod">
          <ac:chgData name="Nguyen, Tracy" userId="eede23df-6f44-466d-9a9b-3a9e178118c4" providerId="ADAL" clId="{D429D417-86F7-4BB0-9FA6-8CEEDFFC1699}" dt="2020-09-28T07:35:52.517" v="1801" actId="1076"/>
          <ac:picMkLst>
            <pc:docMk/>
            <pc:sldMk cId="956915128" sldId="458"/>
            <ac:picMk id="5" creationId="{411AA5E4-EE9E-4A69-BE35-262752962B44}"/>
          </ac:picMkLst>
        </pc:picChg>
      </pc:sldChg>
      <pc:sldChg chg="addSp delSp modSp add">
        <pc:chgData name="Nguyen, Tracy" userId="eede23df-6f44-466d-9a9b-3a9e178118c4" providerId="ADAL" clId="{D429D417-86F7-4BB0-9FA6-8CEEDFFC1699}" dt="2020-09-28T08:09:51.109" v="3075" actId="20577"/>
        <pc:sldMkLst>
          <pc:docMk/>
          <pc:sldMk cId="864383864" sldId="459"/>
        </pc:sldMkLst>
        <pc:spChg chg="mod">
          <ac:chgData name="Nguyen, Tracy" userId="eede23df-6f44-466d-9a9b-3a9e178118c4" providerId="ADAL" clId="{D429D417-86F7-4BB0-9FA6-8CEEDFFC1699}" dt="2020-09-28T07:24:23.699" v="1422" actId="20577"/>
          <ac:spMkLst>
            <pc:docMk/>
            <pc:sldMk cId="864383864" sldId="459"/>
            <ac:spMk id="2" creationId="{00000000-0000-0000-0000-000000000000}"/>
          </ac:spMkLst>
        </pc:spChg>
        <pc:spChg chg="mod">
          <ac:chgData name="Nguyen, Tracy" userId="eede23df-6f44-466d-9a9b-3a9e178118c4" providerId="ADAL" clId="{D429D417-86F7-4BB0-9FA6-8CEEDFFC1699}" dt="2020-09-28T08:09:51.109" v="3075" actId="20577"/>
          <ac:spMkLst>
            <pc:docMk/>
            <pc:sldMk cId="864383864" sldId="459"/>
            <ac:spMk id="4" creationId="{00000000-0000-0000-0000-000000000000}"/>
          </ac:spMkLst>
        </pc:spChg>
        <pc:spChg chg="add del mod">
          <ac:chgData name="Nguyen, Tracy" userId="eede23df-6f44-466d-9a9b-3a9e178118c4" providerId="ADAL" clId="{D429D417-86F7-4BB0-9FA6-8CEEDFFC1699}" dt="2020-09-28T07:42:21.731" v="1827" actId="931"/>
          <ac:spMkLst>
            <pc:docMk/>
            <pc:sldMk cId="864383864" sldId="459"/>
            <ac:spMk id="6" creationId="{27B836E4-8C7C-4A88-A1DB-8F1EBDD422CF}"/>
          </ac:spMkLst>
        </pc:spChg>
        <pc:picChg chg="del">
          <ac:chgData name="Nguyen, Tracy" userId="eede23df-6f44-466d-9a9b-3a9e178118c4" providerId="ADAL" clId="{D429D417-86F7-4BB0-9FA6-8CEEDFFC1699}" dt="2020-09-28T07:35:44.590" v="1800" actId="478"/>
          <ac:picMkLst>
            <pc:docMk/>
            <pc:sldMk cId="864383864" sldId="459"/>
            <ac:picMk id="5" creationId="{411AA5E4-EE9E-4A69-BE35-262752962B44}"/>
          </ac:picMkLst>
        </pc:picChg>
        <pc:picChg chg="add mod">
          <ac:chgData name="Nguyen, Tracy" userId="eede23df-6f44-466d-9a9b-3a9e178118c4" providerId="ADAL" clId="{D429D417-86F7-4BB0-9FA6-8CEEDFFC1699}" dt="2020-09-28T07:42:21.731" v="1827" actId="931"/>
          <ac:picMkLst>
            <pc:docMk/>
            <pc:sldMk cId="864383864" sldId="459"/>
            <ac:picMk id="8" creationId="{830D30BC-A6C6-4E99-B4A8-BB8BBFC4AA23}"/>
          </ac:picMkLst>
        </pc:picChg>
      </pc:sldChg>
      <pc:sldChg chg="addSp delSp modSp add del">
        <pc:chgData name="Nguyen, Tracy" userId="eede23df-6f44-466d-9a9b-3a9e178118c4" providerId="ADAL" clId="{D429D417-86F7-4BB0-9FA6-8CEEDFFC1699}" dt="2020-09-28T07:36:33.914" v="1825" actId="2696"/>
        <pc:sldMkLst>
          <pc:docMk/>
          <pc:sldMk cId="3625182027" sldId="460"/>
        </pc:sldMkLst>
        <pc:spChg chg="mod">
          <ac:chgData name="Nguyen, Tracy" userId="eede23df-6f44-466d-9a9b-3a9e178118c4" providerId="ADAL" clId="{D429D417-86F7-4BB0-9FA6-8CEEDFFC1699}" dt="2020-09-28T06:55:11.729" v="1176" actId="20577"/>
          <ac:spMkLst>
            <pc:docMk/>
            <pc:sldMk cId="3625182027" sldId="460"/>
            <ac:spMk id="2" creationId="{00000000-0000-0000-0000-000000000000}"/>
          </ac:spMkLst>
        </pc:spChg>
        <pc:spChg chg="mod">
          <ac:chgData name="Nguyen, Tracy" userId="eede23df-6f44-466d-9a9b-3a9e178118c4" providerId="ADAL" clId="{D429D417-86F7-4BB0-9FA6-8CEEDFFC1699}" dt="2020-09-28T07:20:32.952" v="1412" actId="14"/>
          <ac:spMkLst>
            <pc:docMk/>
            <pc:sldMk cId="3625182027" sldId="460"/>
            <ac:spMk id="4" creationId="{00000000-0000-0000-0000-000000000000}"/>
          </ac:spMkLst>
        </pc:spChg>
        <pc:spChg chg="add mod">
          <ac:chgData name="Nguyen, Tracy" userId="eede23df-6f44-466d-9a9b-3a9e178118c4" providerId="ADAL" clId="{D429D417-86F7-4BB0-9FA6-8CEEDFFC1699}" dt="2020-09-28T07:03:36.475" v="1177" actId="478"/>
          <ac:spMkLst>
            <pc:docMk/>
            <pc:sldMk cId="3625182027" sldId="460"/>
            <ac:spMk id="6" creationId="{098F50C7-0764-44D0-A862-171078AB2DF2}"/>
          </ac:spMkLst>
        </pc:spChg>
        <pc:picChg chg="del">
          <ac:chgData name="Nguyen, Tracy" userId="eede23df-6f44-466d-9a9b-3a9e178118c4" providerId="ADAL" clId="{D429D417-86F7-4BB0-9FA6-8CEEDFFC1699}" dt="2020-09-28T07:03:36.475" v="1177" actId="478"/>
          <ac:picMkLst>
            <pc:docMk/>
            <pc:sldMk cId="3625182027" sldId="460"/>
            <ac:picMk id="5" creationId="{411AA5E4-EE9E-4A69-BE35-262752962B44}"/>
          </ac:picMkLst>
        </pc:picChg>
      </pc:sldChg>
      <pc:sldChg chg="addSp delSp modSp add">
        <pc:chgData name="Nguyen, Tracy" userId="eede23df-6f44-466d-9a9b-3a9e178118c4" providerId="ADAL" clId="{D429D417-86F7-4BB0-9FA6-8CEEDFFC1699}" dt="2020-09-28T08:16:39.878" v="3371" actId="20577"/>
        <pc:sldMkLst>
          <pc:docMk/>
          <pc:sldMk cId="4090855930" sldId="461"/>
        </pc:sldMkLst>
        <pc:spChg chg="mod">
          <ac:chgData name="Nguyen, Tracy" userId="eede23df-6f44-466d-9a9b-3a9e178118c4" providerId="ADAL" clId="{D429D417-86F7-4BB0-9FA6-8CEEDFFC1699}" dt="2020-09-28T07:36:31.866" v="1824" actId="20577"/>
          <ac:spMkLst>
            <pc:docMk/>
            <pc:sldMk cId="4090855930" sldId="461"/>
            <ac:spMk id="2" creationId="{00000000-0000-0000-0000-000000000000}"/>
          </ac:spMkLst>
        </pc:spChg>
        <pc:spChg chg="mod">
          <ac:chgData name="Nguyen, Tracy" userId="eede23df-6f44-466d-9a9b-3a9e178118c4" providerId="ADAL" clId="{D429D417-86F7-4BB0-9FA6-8CEEDFFC1699}" dt="2020-09-28T08:16:39.878" v="3371" actId="20577"/>
          <ac:spMkLst>
            <pc:docMk/>
            <pc:sldMk cId="4090855930" sldId="461"/>
            <ac:spMk id="4" creationId="{00000000-0000-0000-0000-000000000000}"/>
          </ac:spMkLst>
        </pc:spChg>
        <pc:spChg chg="add del mod">
          <ac:chgData name="Nguyen, Tracy" userId="eede23df-6f44-466d-9a9b-3a9e178118c4" providerId="ADAL" clId="{D429D417-86F7-4BB0-9FA6-8CEEDFFC1699}" dt="2020-09-28T08:15:45.745" v="3217" actId="931"/>
          <ac:spMkLst>
            <pc:docMk/>
            <pc:sldMk cId="4090855930" sldId="461"/>
            <ac:spMk id="6" creationId="{1A209F21-C19B-4529-A25E-53968E0149D4}"/>
          </ac:spMkLst>
        </pc:spChg>
        <pc:picChg chg="del">
          <ac:chgData name="Nguyen, Tracy" userId="eede23df-6f44-466d-9a9b-3a9e178118c4" providerId="ADAL" clId="{D429D417-86F7-4BB0-9FA6-8CEEDFFC1699}" dt="2020-09-28T07:42:02.514" v="1826" actId="478"/>
          <ac:picMkLst>
            <pc:docMk/>
            <pc:sldMk cId="4090855930" sldId="461"/>
            <ac:picMk id="5" creationId="{411AA5E4-EE9E-4A69-BE35-262752962B44}"/>
          </ac:picMkLst>
        </pc:picChg>
        <pc:picChg chg="add mod">
          <ac:chgData name="Nguyen, Tracy" userId="eede23df-6f44-466d-9a9b-3a9e178118c4" providerId="ADAL" clId="{D429D417-86F7-4BB0-9FA6-8CEEDFFC1699}" dt="2020-09-28T08:15:45.745" v="3217" actId="931"/>
          <ac:picMkLst>
            <pc:docMk/>
            <pc:sldMk cId="4090855930" sldId="461"/>
            <ac:picMk id="8" creationId="{313743A4-5D39-4358-B425-0FD7BAE6BF36}"/>
          </ac:picMkLst>
        </pc:picChg>
      </pc:sldChg>
      <pc:sldChg chg="addSp delSp modSp add">
        <pc:chgData name="Nguyen, Tracy" userId="eede23df-6f44-466d-9a9b-3a9e178118c4" providerId="ADAL" clId="{D429D417-86F7-4BB0-9FA6-8CEEDFFC1699}" dt="2020-09-28T08:08:28.224" v="3022" actId="20577"/>
        <pc:sldMkLst>
          <pc:docMk/>
          <pc:sldMk cId="3176781649" sldId="462"/>
        </pc:sldMkLst>
        <pc:spChg chg="mod">
          <ac:chgData name="Nguyen, Tracy" userId="eede23df-6f44-466d-9a9b-3a9e178118c4" providerId="ADAL" clId="{D429D417-86F7-4BB0-9FA6-8CEEDFFC1699}" dt="2020-09-28T08:04:31.867" v="2878" actId="20577"/>
          <ac:spMkLst>
            <pc:docMk/>
            <pc:sldMk cId="3176781649" sldId="462"/>
            <ac:spMk id="2" creationId="{00000000-0000-0000-0000-000000000000}"/>
          </ac:spMkLst>
        </pc:spChg>
        <pc:spChg chg="del">
          <ac:chgData name="Nguyen, Tracy" userId="eede23df-6f44-466d-9a9b-3a9e178118c4" providerId="ADAL" clId="{D429D417-86F7-4BB0-9FA6-8CEEDFFC1699}" dt="2020-09-28T08:06:08.649" v="2881" actId="478"/>
          <ac:spMkLst>
            <pc:docMk/>
            <pc:sldMk cId="3176781649" sldId="462"/>
            <ac:spMk id="4" creationId="{00000000-0000-0000-0000-000000000000}"/>
          </ac:spMkLst>
        </pc:spChg>
        <pc:spChg chg="add del mod">
          <ac:chgData name="Nguyen, Tracy" userId="eede23df-6f44-466d-9a9b-3a9e178118c4" providerId="ADAL" clId="{D429D417-86F7-4BB0-9FA6-8CEEDFFC1699}" dt="2020-09-28T08:06:05.982" v="2880"/>
          <ac:spMkLst>
            <pc:docMk/>
            <pc:sldMk cId="3176781649" sldId="462"/>
            <ac:spMk id="5" creationId="{3E8EC8E5-8A7A-4837-9D23-E876DC1E720F}"/>
          </ac:spMkLst>
        </pc:spChg>
        <pc:spChg chg="add mod">
          <ac:chgData name="Nguyen, Tracy" userId="eede23df-6f44-466d-9a9b-3a9e178118c4" providerId="ADAL" clId="{D429D417-86F7-4BB0-9FA6-8CEEDFFC1699}" dt="2020-09-28T08:08:19.391" v="2999" actId="14100"/>
          <ac:spMkLst>
            <pc:docMk/>
            <pc:sldMk cId="3176781649" sldId="462"/>
            <ac:spMk id="8" creationId="{EBC7BBE8-8727-48DA-9B11-C7F11300BA2A}"/>
          </ac:spMkLst>
        </pc:spChg>
        <pc:spChg chg="add mod">
          <ac:chgData name="Nguyen, Tracy" userId="eede23df-6f44-466d-9a9b-3a9e178118c4" providerId="ADAL" clId="{D429D417-86F7-4BB0-9FA6-8CEEDFFC1699}" dt="2020-09-28T08:08:19.391" v="2999" actId="14100"/>
          <ac:spMkLst>
            <pc:docMk/>
            <pc:sldMk cId="3176781649" sldId="462"/>
            <ac:spMk id="9" creationId="{B583E33E-DEC2-4824-BD7D-C5707E557C58}"/>
          </ac:spMkLst>
        </pc:spChg>
        <pc:spChg chg="add mod">
          <ac:chgData name="Nguyen, Tracy" userId="eede23df-6f44-466d-9a9b-3a9e178118c4" providerId="ADAL" clId="{D429D417-86F7-4BB0-9FA6-8CEEDFFC1699}" dt="2020-09-28T08:08:28.224" v="3022" actId="20577"/>
          <ac:spMkLst>
            <pc:docMk/>
            <pc:sldMk cId="3176781649" sldId="462"/>
            <ac:spMk id="11" creationId="{CEB59143-7892-4FBE-B9FC-8EF5FC30132E}"/>
          </ac:spMkLst>
        </pc:spChg>
        <pc:spChg chg="add mod">
          <ac:chgData name="Nguyen, Tracy" userId="eede23df-6f44-466d-9a9b-3a9e178118c4" providerId="ADAL" clId="{D429D417-86F7-4BB0-9FA6-8CEEDFFC1699}" dt="2020-09-28T08:08:19.391" v="2999" actId="14100"/>
          <ac:spMkLst>
            <pc:docMk/>
            <pc:sldMk cId="3176781649" sldId="462"/>
            <ac:spMk id="12" creationId="{CBEC33DB-3F41-4FE8-B141-FCC206DD110F}"/>
          </ac:spMkLst>
        </pc:spChg>
        <pc:picChg chg="add">
          <ac:chgData name="Nguyen, Tracy" userId="eede23df-6f44-466d-9a9b-3a9e178118c4" providerId="ADAL" clId="{D429D417-86F7-4BB0-9FA6-8CEEDFFC1699}" dt="2020-09-28T08:06:18" v="2882"/>
          <ac:picMkLst>
            <pc:docMk/>
            <pc:sldMk cId="3176781649" sldId="462"/>
            <ac:picMk id="7" creationId="{C2B8AD66-4B5A-468D-B991-A550B6B05568}"/>
          </ac:picMkLst>
        </pc:picChg>
        <pc:picChg chg="del">
          <ac:chgData name="Nguyen, Tracy" userId="eede23df-6f44-466d-9a9b-3a9e178118c4" providerId="ADAL" clId="{D429D417-86F7-4BB0-9FA6-8CEEDFFC1699}" dt="2020-09-28T08:05:58.140" v="2879" actId="478"/>
          <ac:picMkLst>
            <pc:docMk/>
            <pc:sldMk cId="3176781649" sldId="462"/>
            <ac:picMk id="10" creationId="{080D6BD3-6DE4-45BA-B733-3EB246349679}"/>
          </ac:picMkLst>
        </pc:picChg>
      </pc:sldChg>
      <pc:sldChg chg="add del">
        <pc:chgData name="Nguyen, Tracy" userId="eede23df-6f44-466d-9a9b-3a9e178118c4" providerId="ADAL" clId="{D429D417-86F7-4BB0-9FA6-8CEEDFFC1699}" dt="2020-09-28T08:04:10.913" v="2820" actId="2696"/>
        <pc:sldMkLst>
          <pc:docMk/>
          <pc:sldMk cId="4213354798" sldId="6143"/>
        </pc:sldMkLst>
      </pc:sldChg>
      <pc:sldMasterChg chg="del delSldLayout">
        <pc:chgData name="Nguyen, Tracy" userId="eede23df-6f44-466d-9a9b-3a9e178118c4" providerId="ADAL" clId="{D429D417-86F7-4BB0-9FA6-8CEEDFFC1699}" dt="2020-09-28T08:04:10.945" v="2847" actId="2696"/>
        <pc:sldMasterMkLst>
          <pc:docMk/>
          <pc:sldMasterMk cId="972289832" sldId="2147483811"/>
        </pc:sldMasterMkLst>
        <pc:sldLayoutChg chg="del">
          <pc:chgData name="Nguyen, Tracy" userId="eede23df-6f44-466d-9a9b-3a9e178118c4" providerId="ADAL" clId="{D429D417-86F7-4BB0-9FA6-8CEEDFFC1699}" dt="2020-09-28T08:04:10.915" v="2821" actId="2696"/>
          <pc:sldLayoutMkLst>
            <pc:docMk/>
            <pc:sldMasterMk cId="972289832" sldId="2147483811"/>
            <pc:sldLayoutMk cId="3176677340" sldId="2147483812"/>
          </pc:sldLayoutMkLst>
        </pc:sldLayoutChg>
        <pc:sldLayoutChg chg="del">
          <pc:chgData name="Nguyen, Tracy" userId="eede23df-6f44-466d-9a9b-3a9e178118c4" providerId="ADAL" clId="{D429D417-86F7-4BB0-9FA6-8CEEDFFC1699}" dt="2020-09-28T08:04:10.916" v="2822" actId="2696"/>
          <pc:sldLayoutMkLst>
            <pc:docMk/>
            <pc:sldMasterMk cId="972289832" sldId="2147483811"/>
            <pc:sldLayoutMk cId="4249571838" sldId="2147483813"/>
          </pc:sldLayoutMkLst>
        </pc:sldLayoutChg>
        <pc:sldLayoutChg chg="del">
          <pc:chgData name="Nguyen, Tracy" userId="eede23df-6f44-466d-9a9b-3a9e178118c4" providerId="ADAL" clId="{D429D417-86F7-4BB0-9FA6-8CEEDFFC1699}" dt="2020-09-28T08:04:10.917" v="2823" actId="2696"/>
          <pc:sldLayoutMkLst>
            <pc:docMk/>
            <pc:sldMasterMk cId="972289832" sldId="2147483811"/>
            <pc:sldLayoutMk cId="2483578038" sldId="2147483814"/>
          </pc:sldLayoutMkLst>
        </pc:sldLayoutChg>
        <pc:sldLayoutChg chg="del">
          <pc:chgData name="Nguyen, Tracy" userId="eede23df-6f44-466d-9a9b-3a9e178118c4" providerId="ADAL" clId="{D429D417-86F7-4BB0-9FA6-8CEEDFFC1699}" dt="2020-09-28T08:04:10.918" v="2824" actId="2696"/>
          <pc:sldLayoutMkLst>
            <pc:docMk/>
            <pc:sldMasterMk cId="972289832" sldId="2147483811"/>
            <pc:sldLayoutMk cId="4275716609" sldId="2147483815"/>
          </pc:sldLayoutMkLst>
        </pc:sldLayoutChg>
        <pc:sldLayoutChg chg="del">
          <pc:chgData name="Nguyen, Tracy" userId="eede23df-6f44-466d-9a9b-3a9e178118c4" providerId="ADAL" clId="{D429D417-86F7-4BB0-9FA6-8CEEDFFC1699}" dt="2020-09-28T08:04:10.919" v="2825" actId="2696"/>
          <pc:sldLayoutMkLst>
            <pc:docMk/>
            <pc:sldMasterMk cId="972289832" sldId="2147483811"/>
            <pc:sldLayoutMk cId="2648545560" sldId="2147483816"/>
          </pc:sldLayoutMkLst>
        </pc:sldLayoutChg>
        <pc:sldLayoutChg chg="del">
          <pc:chgData name="Nguyen, Tracy" userId="eede23df-6f44-466d-9a9b-3a9e178118c4" providerId="ADAL" clId="{D429D417-86F7-4BB0-9FA6-8CEEDFFC1699}" dt="2020-09-28T08:04:10.920" v="2826" actId="2696"/>
          <pc:sldLayoutMkLst>
            <pc:docMk/>
            <pc:sldMasterMk cId="972289832" sldId="2147483811"/>
            <pc:sldLayoutMk cId="1729620488" sldId="2147483817"/>
          </pc:sldLayoutMkLst>
        </pc:sldLayoutChg>
        <pc:sldLayoutChg chg="del">
          <pc:chgData name="Nguyen, Tracy" userId="eede23df-6f44-466d-9a9b-3a9e178118c4" providerId="ADAL" clId="{D429D417-86F7-4BB0-9FA6-8CEEDFFC1699}" dt="2020-09-28T08:04:10.921" v="2827" actId="2696"/>
          <pc:sldLayoutMkLst>
            <pc:docMk/>
            <pc:sldMasterMk cId="972289832" sldId="2147483811"/>
            <pc:sldLayoutMk cId="1513349731" sldId="2147483818"/>
          </pc:sldLayoutMkLst>
        </pc:sldLayoutChg>
        <pc:sldLayoutChg chg="del">
          <pc:chgData name="Nguyen, Tracy" userId="eede23df-6f44-466d-9a9b-3a9e178118c4" providerId="ADAL" clId="{D429D417-86F7-4BB0-9FA6-8CEEDFFC1699}" dt="2020-09-28T08:04:10.922" v="2828" actId="2696"/>
          <pc:sldLayoutMkLst>
            <pc:docMk/>
            <pc:sldMasterMk cId="972289832" sldId="2147483811"/>
            <pc:sldLayoutMk cId="3890759454" sldId="2147483819"/>
          </pc:sldLayoutMkLst>
        </pc:sldLayoutChg>
        <pc:sldLayoutChg chg="del">
          <pc:chgData name="Nguyen, Tracy" userId="eede23df-6f44-466d-9a9b-3a9e178118c4" providerId="ADAL" clId="{D429D417-86F7-4BB0-9FA6-8CEEDFFC1699}" dt="2020-09-28T08:04:10.923" v="2829" actId="2696"/>
          <pc:sldLayoutMkLst>
            <pc:docMk/>
            <pc:sldMasterMk cId="972289832" sldId="2147483811"/>
            <pc:sldLayoutMk cId="3428599590" sldId="2147483820"/>
          </pc:sldLayoutMkLst>
        </pc:sldLayoutChg>
        <pc:sldLayoutChg chg="del">
          <pc:chgData name="Nguyen, Tracy" userId="eede23df-6f44-466d-9a9b-3a9e178118c4" providerId="ADAL" clId="{D429D417-86F7-4BB0-9FA6-8CEEDFFC1699}" dt="2020-09-28T08:04:10.924" v="2830" actId="2696"/>
          <pc:sldLayoutMkLst>
            <pc:docMk/>
            <pc:sldMasterMk cId="972289832" sldId="2147483811"/>
            <pc:sldLayoutMk cId="792219663" sldId="2147483821"/>
          </pc:sldLayoutMkLst>
        </pc:sldLayoutChg>
        <pc:sldLayoutChg chg="del">
          <pc:chgData name="Nguyen, Tracy" userId="eede23df-6f44-466d-9a9b-3a9e178118c4" providerId="ADAL" clId="{D429D417-86F7-4BB0-9FA6-8CEEDFFC1699}" dt="2020-09-28T08:04:10.925" v="2831" actId="2696"/>
          <pc:sldLayoutMkLst>
            <pc:docMk/>
            <pc:sldMasterMk cId="972289832" sldId="2147483811"/>
            <pc:sldLayoutMk cId="2117776956" sldId="2147483822"/>
          </pc:sldLayoutMkLst>
        </pc:sldLayoutChg>
        <pc:sldLayoutChg chg="del">
          <pc:chgData name="Nguyen, Tracy" userId="eede23df-6f44-466d-9a9b-3a9e178118c4" providerId="ADAL" clId="{D429D417-86F7-4BB0-9FA6-8CEEDFFC1699}" dt="2020-09-28T08:04:10.926" v="2832" actId="2696"/>
          <pc:sldLayoutMkLst>
            <pc:docMk/>
            <pc:sldMasterMk cId="972289832" sldId="2147483811"/>
            <pc:sldLayoutMk cId="2343939607" sldId="2147483823"/>
          </pc:sldLayoutMkLst>
        </pc:sldLayoutChg>
        <pc:sldLayoutChg chg="del">
          <pc:chgData name="Nguyen, Tracy" userId="eede23df-6f44-466d-9a9b-3a9e178118c4" providerId="ADAL" clId="{D429D417-86F7-4BB0-9FA6-8CEEDFFC1699}" dt="2020-09-28T08:04:10.927" v="2833" actId="2696"/>
          <pc:sldLayoutMkLst>
            <pc:docMk/>
            <pc:sldMasterMk cId="972289832" sldId="2147483811"/>
            <pc:sldLayoutMk cId="595209517" sldId="2147483824"/>
          </pc:sldLayoutMkLst>
        </pc:sldLayoutChg>
        <pc:sldLayoutChg chg="del">
          <pc:chgData name="Nguyen, Tracy" userId="eede23df-6f44-466d-9a9b-3a9e178118c4" providerId="ADAL" clId="{D429D417-86F7-4BB0-9FA6-8CEEDFFC1699}" dt="2020-09-28T08:04:10.928" v="2834" actId="2696"/>
          <pc:sldLayoutMkLst>
            <pc:docMk/>
            <pc:sldMasterMk cId="972289832" sldId="2147483811"/>
            <pc:sldLayoutMk cId="209873917" sldId="2147483825"/>
          </pc:sldLayoutMkLst>
        </pc:sldLayoutChg>
        <pc:sldLayoutChg chg="del">
          <pc:chgData name="Nguyen, Tracy" userId="eede23df-6f44-466d-9a9b-3a9e178118c4" providerId="ADAL" clId="{D429D417-86F7-4BB0-9FA6-8CEEDFFC1699}" dt="2020-09-28T08:04:10.929" v="2835" actId="2696"/>
          <pc:sldLayoutMkLst>
            <pc:docMk/>
            <pc:sldMasterMk cId="972289832" sldId="2147483811"/>
            <pc:sldLayoutMk cId="1896269329" sldId="2147483826"/>
          </pc:sldLayoutMkLst>
        </pc:sldLayoutChg>
        <pc:sldLayoutChg chg="del">
          <pc:chgData name="Nguyen, Tracy" userId="eede23df-6f44-466d-9a9b-3a9e178118c4" providerId="ADAL" clId="{D429D417-86F7-4BB0-9FA6-8CEEDFFC1699}" dt="2020-09-28T08:04:10.930" v="2836" actId="2696"/>
          <pc:sldLayoutMkLst>
            <pc:docMk/>
            <pc:sldMasterMk cId="972289832" sldId="2147483811"/>
            <pc:sldLayoutMk cId="3160560089" sldId="2147483827"/>
          </pc:sldLayoutMkLst>
        </pc:sldLayoutChg>
        <pc:sldLayoutChg chg="del">
          <pc:chgData name="Nguyen, Tracy" userId="eede23df-6f44-466d-9a9b-3a9e178118c4" providerId="ADAL" clId="{D429D417-86F7-4BB0-9FA6-8CEEDFFC1699}" dt="2020-09-28T08:04:10.931" v="2837" actId="2696"/>
          <pc:sldLayoutMkLst>
            <pc:docMk/>
            <pc:sldMasterMk cId="972289832" sldId="2147483811"/>
            <pc:sldLayoutMk cId="3363030415" sldId="2147483828"/>
          </pc:sldLayoutMkLst>
        </pc:sldLayoutChg>
        <pc:sldLayoutChg chg="del">
          <pc:chgData name="Nguyen, Tracy" userId="eede23df-6f44-466d-9a9b-3a9e178118c4" providerId="ADAL" clId="{D429D417-86F7-4BB0-9FA6-8CEEDFFC1699}" dt="2020-09-28T08:04:10.932" v="2838" actId="2696"/>
          <pc:sldLayoutMkLst>
            <pc:docMk/>
            <pc:sldMasterMk cId="972289832" sldId="2147483811"/>
            <pc:sldLayoutMk cId="3134710202" sldId="2147483829"/>
          </pc:sldLayoutMkLst>
        </pc:sldLayoutChg>
        <pc:sldLayoutChg chg="del">
          <pc:chgData name="Nguyen, Tracy" userId="eede23df-6f44-466d-9a9b-3a9e178118c4" providerId="ADAL" clId="{D429D417-86F7-4BB0-9FA6-8CEEDFFC1699}" dt="2020-09-28T08:04:10.933" v="2839" actId="2696"/>
          <pc:sldLayoutMkLst>
            <pc:docMk/>
            <pc:sldMasterMk cId="972289832" sldId="2147483811"/>
            <pc:sldLayoutMk cId="2733243823" sldId="2147483830"/>
          </pc:sldLayoutMkLst>
        </pc:sldLayoutChg>
        <pc:sldLayoutChg chg="del">
          <pc:chgData name="Nguyen, Tracy" userId="eede23df-6f44-466d-9a9b-3a9e178118c4" providerId="ADAL" clId="{D429D417-86F7-4BB0-9FA6-8CEEDFFC1699}" dt="2020-09-28T08:04:10.933" v="2840" actId="2696"/>
          <pc:sldLayoutMkLst>
            <pc:docMk/>
            <pc:sldMasterMk cId="972289832" sldId="2147483811"/>
            <pc:sldLayoutMk cId="3115860765" sldId="2147483831"/>
          </pc:sldLayoutMkLst>
        </pc:sldLayoutChg>
        <pc:sldLayoutChg chg="del">
          <pc:chgData name="Nguyen, Tracy" userId="eede23df-6f44-466d-9a9b-3a9e178118c4" providerId="ADAL" clId="{D429D417-86F7-4BB0-9FA6-8CEEDFFC1699}" dt="2020-09-28T08:04:10.935" v="2841" actId="2696"/>
          <pc:sldLayoutMkLst>
            <pc:docMk/>
            <pc:sldMasterMk cId="972289832" sldId="2147483811"/>
            <pc:sldLayoutMk cId="3902069627" sldId="2147483832"/>
          </pc:sldLayoutMkLst>
        </pc:sldLayoutChg>
        <pc:sldLayoutChg chg="del">
          <pc:chgData name="Nguyen, Tracy" userId="eede23df-6f44-466d-9a9b-3a9e178118c4" providerId="ADAL" clId="{D429D417-86F7-4BB0-9FA6-8CEEDFFC1699}" dt="2020-09-28T08:04:10.937" v="2842" actId="2696"/>
          <pc:sldLayoutMkLst>
            <pc:docMk/>
            <pc:sldMasterMk cId="972289832" sldId="2147483811"/>
            <pc:sldLayoutMk cId="3777155009" sldId="2147483833"/>
          </pc:sldLayoutMkLst>
        </pc:sldLayoutChg>
        <pc:sldLayoutChg chg="del">
          <pc:chgData name="Nguyen, Tracy" userId="eede23df-6f44-466d-9a9b-3a9e178118c4" providerId="ADAL" clId="{D429D417-86F7-4BB0-9FA6-8CEEDFFC1699}" dt="2020-09-28T08:04:10.941" v="2843" actId="2696"/>
          <pc:sldLayoutMkLst>
            <pc:docMk/>
            <pc:sldMasterMk cId="972289832" sldId="2147483811"/>
            <pc:sldLayoutMk cId="18193810" sldId="2147483834"/>
          </pc:sldLayoutMkLst>
        </pc:sldLayoutChg>
        <pc:sldLayoutChg chg="del">
          <pc:chgData name="Nguyen, Tracy" userId="eede23df-6f44-466d-9a9b-3a9e178118c4" providerId="ADAL" clId="{D429D417-86F7-4BB0-9FA6-8CEEDFFC1699}" dt="2020-09-28T08:04:10.942" v="2844" actId="2696"/>
          <pc:sldLayoutMkLst>
            <pc:docMk/>
            <pc:sldMasterMk cId="972289832" sldId="2147483811"/>
            <pc:sldLayoutMk cId="43447301" sldId="2147483835"/>
          </pc:sldLayoutMkLst>
        </pc:sldLayoutChg>
        <pc:sldLayoutChg chg="del">
          <pc:chgData name="Nguyen, Tracy" userId="eede23df-6f44-466d-9a9b-3a9e178118c4" providerId="ADAL" clId="{D429D417-86F7-4BB0-9FA6-8CEEDFFC1699}" dt="2020-09-28T08:04:10.943" v="2845" actId="2696"/>
          <pc:sldLayoutMkLst>
            <pc:docMk/>
            <pc:sldMasterMk cId="972289832" sldId="2147483811"/>
            <pc:sldLayoutMk cId="1530806870" sldId="2147483836"/>
          </pc:sldLayoutMkLst>
        </pc:sldLayoutChg>
        <pc:sldLayoutChg chg="del">
          <pc:chgData name="Nguyen, Tracy" userId="eede23df-6f44-466d-9a9b-3a9e178118c4" providerId="ADAL" clId="{D429D417-86F7-4BB0-9FA6-8CEEDFFC1699}" dt="2020-09-28T08:04:10.945" v="2846" actId="2696"/>
          <pc:sldLayoutMkLst>
            <pc:docMk/>
            <pc:sldMasterMk cId="972289832" sldId="2147483811"/>
            <pc:sldLayoutMk cId="3074721145" sldId="214748383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Scheduling </a:t>
            </a:r>
            <a:r>
              <a:rPr lang="en-US" dirty="0"/>
              <a:t>– destination and format 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46ED0-3CE6-45F3-8B49-E65728E1D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8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E4B2-8718-457E-B9F5-218C6500C923}"/>
              </a:ext>
            </a:extLst>
          </p:cNvPr>
          <p:cNvSpPr>
            <a:spLocks noGrp="1"/>
          </p:cNvSpPr>
          <p:nvPr>
            <p:ph type="ctrTitle"/>
          </p:nvPr>
        </p:nvSpPr>
        <p:spPr>
          <a:xfrm>
            <a:off x="1524397" y="1122363"/>
            <a:ext cx="9146381"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4C875F-A0CF-45E7-B9E6-DA5787BE49BC}"/>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2314C-2694-4CDA-9A81-9BA79BB73E1C}"/>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63963A38-5A06-4DF5-9445-545D11E0F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D218B-6A2A-4298-97F8-BE6F66F48650}"/>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178747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7210-4B9F-406A-8A60-A2DA65938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12776-A56A-4D57-A38E-FF7135BAA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1B2D0-5BC9-47F0-BC86-2A0D6B74D869}"/>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8214B75D-F9AB-4668-84C9-7E58B3F0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09790-C3F9-416F-AA66-F0CC7B281187}"/>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1273942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AFC3-5D16-4C11-B8DA-46C60FD70A73}"/>
              </a:ext>
            </a:extLst>
          </p:cNvPr>
          <p:cNvSpPr>
            <a:spLocks noGrp="1"/>
          </p:cNvSpPr>
          <p:nvPr>
            <p:ph type="title"/>
          </p:nvPr>
        </p:nvSpPr>
        <p:spPr>
          <a:xfrm>
            <a:off x="832067" y="1709739"/>
            <a:ext cx="1051833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6ED05E-1853-4A59-B0E8-160B65DC3B07}"/>
              </a:ext>
            </a:extLst>
          </p:cNvPr>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C5161-CD96-48FF-85B3-C7E6DBA0FC5B}"/>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57448D64-CDF2-4388-AC6E-D46834618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1B45-B344-440D-8235-838D9C215ACE}"/>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295482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4BC5-0C78-45DD-A2BA-1B7926F13B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A889B-0B68-4B5E-BCE3-B855719E5151}"/>
              </a:ext>
            </a:extLst>
          </p:cNvPr>
          <p:cNvSpPr>
            <a:spLocks noGrp="1"/>
          </p:cNvSpPr>
          <p:nvPr>
            <p:ph sz="half" idx="1"/>
          </p:nvPr>
        </p:nvSpPr>
        <p:spPr>
          <a:xfrm>
            <a:off x="838418" y="1825625"/>
            <a:ext cx="518294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09D16F-D84C-45CF-9DEC-F543D012BDD6}"/>
              </a:ext>
            </a:extLst>
          </p:cNvPr>
          <p:cNvSpPr>
            <a:spLocks noGrp="1"/>
          </p:cNvSpPr>
          <p:nvPr>
            <p:ph sz="half" idx="2"/>
          </p:nvPr>
        </p:nvSpPr>
        <p:spPr>
          <a:xfrm>
            <a:off x="6173808" y="1825625"/>
            <a:ext cx="518294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7024C-0166-4474-A1E0-8A9CB1D7D345}"/>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6" name="Footer Placeholder 5">
            <a:extLst>
              <a:ext uri="{FF2B5EF4-FFF2-40B4-BE49-F238E27FC236}">
                <a16:creationId xmlns:a16="http://schemas.microsoft.com/office/drawing/2014/main" id="{5BCF8D10-34C7-4773-A39A-34E264316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67292-D574-48F8-8305-4BA2BBFCE73F}"/>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3238733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DC4-ABCF-4E61-85A8-C201E58556D6}"/>
              </a:ext>
            </a:extLst>
          </p:cNvPr>
          <p:cNvSpPr>
            <a:spLocks noGrp="1"/>
          </p:cNvSpPr>
          <p:nvPr>
            <p:ph type="title"/>
          </p:nvPr>
        </p:nvSpPr>
        <p:spPr>
          <a:xfrm>
            <a:off x="840007" y="365126"/>
            <a:ext cx="1051833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ADA041-41E6-4501-A38B-C72B535570B8}"/>
              </a:ext>
            </a:extLst>
          </p:cNvPr>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7673FB-AC39-427D-9E2F-F51996958C8C}"/>
              </a:ext>
            </a:extLst>
          </p:cNvPr>
          <p:cNvSpPr>
            <a:spLocks noGrp="1"/>
          </p:cNvSpPr>
          <p:nvPr>
            <p:ph sz="half" idx="2"/>
          </p:nvPr>
        </p:nvSpPr>
        <p:spPr>
          <a:xfrm>
            <a:off x="840007" y="2505075"/>
            <a:ext cx="515913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A97DE8-6D07-4E3D-A2B4-1B0EC05738E4}"/>
              </a:ext>
            </a:extLst>
          </p:cNvPr>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FC111F-B002-4F28-91EA-D04BC40D785B}"/>
              </a:ext>
            </a:extLst>
          </p:cNvPr>
          <p:cNvSpPr>
            <a:spLocks noGrp="1"/>
          </p:cNvSpPr>
          <p:nvPr>
            <p:ph sz="quarter" idx="4"/>
          </p:nvPr>
        </p:nvSpPr>
        <p:spPr>
          <a:xfrm>
            <a:off x="6173807" y="2505075"/>
            <a:ext cx="51845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ED7715-91E8-4FF6-8150-9BB1950DA854}"/>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8" name="Footer Placeholder 7">
            <a:extLst>
              <a:ext uri="{FF2B5EF4-FFF2-40B4-BE49-F238E27FC236}">
                <a16:creationId xmlns:a16="http://schemas.microsoft.com/office/drawing/2014/main" id="{01685BA9-61E9-4433-9AD6-D85D9BE45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1E13A-9427-4A55-897A-977F04339201}"/>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37505585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E572-C328-480F-8BC4-714CED9D1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39EB6-F7D2-4645-9E7A-0CD3F04D3620}"/>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4" name="Footer Placeholder 3">
            <a:extLst>
              <a:ext uri="{FF2B5EF4-FFF2-40B4-BE49-F238E27FC236}">
                <a16:creationId xmlns:a16="http://schemas.microsoft.com/office/drawing/2014/main" id="{5402C746-C1A0-4C0D-8005-1C050219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477E9-2E87-4B50-A7BE-F718BB6D0E52}"/>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1483997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F4E28-392C-4B9E-90A2-D723AFA16D29}"/>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3" name="Footer Placeholder 2">
            <a:extLst>
              <a:ext uri="{FF2B5EF4-FFF2-40B4-BE49-F238E27FC236}">
                <a16:creationId xmlns:a16="http://schemas.microsoft.com/office/drawing/2014/main" id="{72CA65AD-B8EF-4EC0-9D75-51E2F1F0DC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C1CF6C-F899-4ADD-A076-376E8C442921}"/>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2291162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8199-ED68-419D-A8D6-7033AB40ED42}"/>
              </a:ext>
            </a:extLst>
          </p:cNvPr>
          <p:cNvSpPr>
            <a:spLocks noGrp="1"/>
          </p:cNvSpPr>
          <p:nvPr>
            <p:ph type="title"/>
          </p:nvPr>
        </p:nvSpPr>
        <p:spPr>
          <a:xfrm>
            <a:off x="840007" y="457200"/>
            <a:ext cx="3933261"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4753C-0735-4214-9282-7B4AB764F6B4}"/>
              </a:ext>
            </a:extLst>
          </p:cNvPr>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32969A-1F90-4108-B188-0268D4B008FC}"/>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FCA972-9C48-4B90-A2F8-4F87891CE6DF}"/>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6" name="Footer Placeholder 5">
            <a:extLst>
              <a:ext uri="{FF2B5EF4-FFF2-40B4-BE49-F238E27FC236}">
                <a16:creationId xmlns:a16="http://schemas.microsoft.com/office/drawing/2014/main" id="{F7BCF2A3-83A8-4C90-B08E-4E363ECCC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4A466-B25F-4D57-ACC6-7E2F17139AB2}"/>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3828617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E0BC-9C5A-4182-A3B2-0BC1B07894A3}"/>
              </a:ext>
            </a:extLst>
          </p:cNvPr>
          <p:cNvSpPr>
            <a:spLocks noGrp="1"/>
          </p:cNvSpPr>
          <p:nvPr>
            <p:ph type="title"/>
          </p:nvPr>
        </p:nvSpPr>
        <p:spPr>
          <a:xfrm>
            <a:off x="840007" y="457200"/>
            <a:ext cx="3933261"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D989F9-8EE9-48F1-AC06-44CBEC9E733A}"/>
              </a:ext>
            </a:extLst>
          </p:cNvPr>
          <p:cNvSpPr>
            <a:spLocks noGrp="1"/>
          </p:cNvSpPr>
          <p:nvPr>
            <p:ph type="pic" idx="1"/>
          </p:nvPr>
        </p:nvSpPr>
        <p:spPr>
          <a:xfrm>
            <a:off x="5184538" y="987426"/>
            <a:ext cx="617380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40F8E5-B48B-41DC-BDCC-B92E317A58BA}"/>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998C9-E506-46B4-AD3C-18958FB35BFA}"/>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6" name="Footer Placeholder 5">
            <a:extLst>
              <a:ext uri="{FF2B5EF4-FFF2-40B4-BE49-F238E27FC236}">
                <a16:creationId xmlns:a16="http://schemas.microsoft.com/office/drawing/2014/main" id="{FBF1BAEB-F971-47BB-864B-9CDBF6139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A07AC-50CC-4A40-A29F-2DE517D4553A}"/>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30926617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213D-CA99-4FF0-9182-E65E859319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58439B-71E9-4213-8A6E-7E7FC69131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A5FCB-2E99-4C5C-B8C8-7B49BD7674FA}"/>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41740261-AB0B-457B-93F3-D6056F875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761353-0786-4A15-B9C6-AC7DBE05556E}"/>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807531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0207-3F84-476B-BD02-0B38C3AD9DAC}"/>
              </a:ext>
            </a:extLst>
          </p:cNvPr>
          <p:cNvSpPr>
            <a:spLocks noGrp="1"/>
          </p:cNvSpPr>
          <p:nvPr>
            <p:ph type="title" orient="vert"/>
          </p:nvPr>
        </p:nvSpPr>
        <p:spPr>
          <a:xfrm>
            <a:off x="8727172" y="365125"/>
            <a:ext cx="262958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51261-6341-48B0-906B-85858CC48F1A}"/>
              </a:ext>
            </a:extLst>
          </p:cNvPr>
          <p:cNvSpPr>
            <a:spLocks noGrp="1"/>
          </p:cNvSpPr>
          <p:nvPr>
            <p:ph type="body" orient="vert" idx="1"/>
          </p:nvPr>
        </p:nvSpPr>
        <p:spPr>
          <a:xfrm>
            <a:off x="838418" y="365125"/>
            <a:ext cx="773631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E7262-86D0-42E5-86D6-ACEADBC2EAAA}"/>
              </a:ext>
            </a:extLst>
          </p:cNvPr>
          <p:cNvSpPr>
            <a:spLocks noGrp="1"/>
          </p:cNvSpPr>
          <p:nvPr>
            <p:ph type="dt" sz="half" idx="10"/>
          </p:nvPr>
        </p:nvSpPr>
        <p:spPr/>
        <p:txBody>
          <a:body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3B74DA1B-210F-4662-82AB-93A0CE43E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E5EA0-FEF0-445C-A6B0-3388E7F21C3C}"/>
              </a:ext>
            </a:extLst>
          </p:cNvPr>
          <p:cNvSpPr>
            <a:spLocks noGrp="1"/>
          </p:cNvSpPr>
          <p:nvPr>
            <p:ph type="sldNum" sz="quarter" idx="12"/>
          </p:nvPr>
        </p:nvSpPr>
        <p:spPr/>
        <p:txBody>
          <a:bodyPr/>
          <a:lstStyle/>
          <a:p>
            <a:fld id="{9FDA2451-39BB-43E9-9BC5-46782BA6EFE7}" type="slidenum">
              <a:rPr lang="en-US" smtClean="0"/>
              <a:t>‹#›</a:t>
            </a:fld>
            <a:endParaRPr lang="en-US"/>
          </a:p>
        </p:txBody>
      </p:sp>
    </p:spTree>
    <p:extLst>
      <p:ext uri="{BB962C8B-B14F-4D97-AF65-F5344CB8AC3E}">
        <p14:creationId xmlns:p14="http://schemas.microsoft.com/office/powerpoint/2010/main" val="32140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9EC23-DA88-4C3B-9684-387D633D3E86}"/>
              </a:ext>
            </a:extLst>
          </p:cNvPr>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2FE58B-ECB2-44D1-B21D-13FE900C7447}"/>
              </a:ext>
            </a:extLst>
          </p:cNvPr>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82F27-DCFD-4308-AE9B-1A6E48B22AC2}"/>
              </a:ext>
            </a:extLst>
          </p:cNvPr>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96338-80EF-4EB0-B6FE-3BFB7AD025FC}" type="datetimeFigureOut">
              <a:rPr lang="en-US" smtClean="0"/>
              <a:t>10/26/2020</a:t>
            </a:fld>
            <a:endParaRPr lang="en-US"/>
          </a:p>
        </p:txBody>
      </p:sp>
      <p:sp>
        <p:nvSpPr>
          <p:cNvPr id="5" name="Footer Placeholder 4">
            <a:extLst>
              <a:ext uri="{FF2B5EF4-FFF2-40B4-BE49-F238E27FC236}">
                <a16:creationId xmlns:a16="http://schemas.microsoft.com/office/drawing/2014/main" id="{4F919F88-6EA3-45E5-B152-6A11575145D9}"/>
              </a:ext>
            </a:extLst>
          </p:cNvPr>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D982CA-5C36-4037-AEF3-B8FDDC7F9D80}"/>
              </a:ext>
            </a:extLst>
          </p:cNvPr>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A2451-39BB-43E9-9BC5-46782BA6EFE7}" type="slidenum">
              <a:rPr lang="en-US" smtClean="0"/>
              <a:t>‹#›</a:t>
            </a:fld>
            <a:endParaRPr lang="en-US"/>
          </a:p>
        </p:txBody>
      </p:sp>
    </p:spTree>
    <p:extLst>
      <p:ext uri="{BB962C8B-B14F-4D97-AF65-F5344CB8AC3E}">
        <p14:creationId xmlns:p14="http://schemas.microsoft.com/office/powerpoint/2010/main" val="61142690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blogs.sap.com/2020/02/28/migrate-your-sap-businessobjects-explorer-documents-to-sap-analytics-cloud/"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Tracy Nguyen, SAP</a:t>
            </a:r>
          </a:p>
          <a:p>
            <a:pPr lvl="0"/>
            <a:r>
              <a:rPr lang="en-US" dirty="0"/>
              <a:t>September 28, 2020</a:t>
            </a:r>
          </a:p>
        </p:txBody>
      </p:sp>
      <p:sp>
        <p:nvSpPr>
          <p:cNvPr id="8" name="Presentation Title"/>
          <p:cNvSpPr>
            <a:spLocks noGrp="1"/>
          </p:cNvSpPr>
          <p:nvPr>
            <p:ph type="title"/>
          </p:nvPr>
        </p:nvSpPr>
        <p:spPr bwMode="gray">
          <a:xfrm>
            <a:off x="288000" y="4024430"/>
            <a:ext cx="10899174" cy="997196"/>
          </a:xfrm>
        </p:spPr>
        <p:txBody>
          <a:bodyPr/>
          <a:lstStyle/>
          <a:p>
            <a:r>
              <a:rPr lang="en-US" dirty="0"/>
              <a:t>BOBJ Repository Scan</a:t>
            </a:r>
            <a:br>
              <a:rPr lang="en-US" dirty="0"/>
            </a:br>
            <a:r>
              <a:rPr lang="en-US" dirty="0">
                <a:solidFill>
                  <a:schemeClr val="accent1"/>
                </a:solidFill>
              </a:rPr>
              <a:t>Updates &amp; Next Steps</a:t>
            </a:r>
            <a:endParaRPr lang="de-DE" dirty="0">
              <a:solidFill>
                <a:schemeClr val="accent1"/>
              </a:solidFill>
            </a:endParaRPr>
          </a:p>
        </p:txBody>
      </p:sp>
      <p:pic>
        <p:nvPicPr>
          <p:cNvPr id="6" name="Picture Placeholder 5">
            <a:extLst>
              <a:ext uri="{FF2B5EF4-FFF2-40B4-BE49-F238E27FC236}">
                <a16:creationId xmlns:a16="http://schemas.microsoft.com/office/drawing/2014/main" id="{DEFBA7DF-62B6-481B-AE2A-94E5D738616D}"/>
              </a:ext>
            </a:extLst>
          </p:cNvPr>
          <p:cNvPicPr>
            <a:picLocks noGrp="1" noChangeAspect="1"/>
          </p:cNvPicPr>
          <p:nvPr>
            <p:ph type="pic" sz="quarter" idx="12"/>
          </p:nvPr>
        </p:nvPicPr>
        <p:blipFill>
          <a:blip r:embed="rId3"/>
          <a:srcRect t="28910" b="28910"/>
          <a:stretch>
            <a:fillRect/>
          </a:stretch>
        </p:blipFill>
        <p:spPr/>
      </p:pic>
    </p:spTree>
    <p:extLst>
      <p:ext uri="{BB962C8B-B14F-4D97-AF65-F5344CB8AC3E}">
        <p14:creationId xmlns:p14="http://schemas.microsoft.com/office/powerpoint/2010/main" val="326217940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Tracy Nguyen</a:t>
            </a:r>
          </a:p>
          <a:p>
            <a:pPr lvl="1"/>
            <a:r>
              <a:rPr lang="en-US" dirty="0"/>
              <a:t>Intelligent Delivery Group</a:t>
            </a:r>
          </a:p>
          <a:p>
            <a:pPr lvl="1"/>
            <a:r>
              <a:rPr lang="en-US" dirty="0"/>
              <a:t>tracy.nguyen@sap.com</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0BF522E-4962-42A9-9831-0ED9D9C30D9D}"/>
              </a:ext>
            </a:extLst>
          </p:cNvPr>
          <p:cNvPicPr>
            <a:picLocks noChangeAspect="1"/>
          </p:cNvPicPr>
          <p:nvPr/>
        </p:nvPicPr>
        <p:blipFill>
          <a:blip r:embed="rId2"/>
          <a:stretch>
            <a:fillRect/>
          </a:stretch>
        </p:blipFill>
        <p:spPr>
          <a:xfrm>
            <a:off x="4299852" y="2691836"/>
            <a:ext cx="3030099" cy="382502"/>
          </a:xfrm>
          <a:prstGeom prst="rect">
            <a:avLst/>
          </a:prstGeom>
        </p:spPr>
      </p:pic>
      <p:grpSp>
        <p:nvGrpSpPr>
          <p:cNvPr id="6" name="Group 5">
            <a:extLst>
              <a:ext uri="{FF2B5EF4-FFF2-40B4-BE49-F238E27FC236}">
                <a16:creationId xmlns:a16="http://schemas.microsoft.com/office/drawing/2014/main" id="{28005471-18EA-4A75-85D7-0B5D1150F7B8}"/>
              </a:ext>
            </a:extLst>
          </p:cNvPr>
          <p:cNvGrpSpPr/>
          <p:nvPr/>
        </p:nvGrpSpPr>
        <p:grpSpPr>
          <a:xfrm>
            <a:off x="4653992" y="0"/>
            <a:ext cx="3723633" cy="1234465"/>
            <a:chOff x="4653992" y="0"/>
            <a:chExt cx="3723633" cy="1234465"/>
          </a:xfrm>
        </p:grpSpPr>
        <p:pic>
          <p:nvPicPr>
            <p:cNvPr id="3" name="Picture 2">
              <a:extLst>
                <a:ext uri="{FF2B5EF4-FFF2-40B4-BE49-F238E27FC236}">
                  <a16:creationId xmlns:a16="http://schemas.microsoft.com/office/drawing/2014/main" id="{5EBD3A60-03D7-4891-9DAA-C0E41402067F}"/>
                </a:ext>
              </a:extLst>
            </p:cNvPr>
            <p:cNvPicPr>
              <a:picLocks noChangeAspect="1"/>
            </p:cNvPicPr>
            <p:nvPr/>
          </p:nvPicPr>
          <p:blipFill>
            <a:blip r:embed="rId3"/>
            <a:stretch>
              <a:fillRect/>
            </a:stretch>
          </p:blipFill>
          <p:spPr>
            <a:xfrm>
              <a:off x="7267310" y="0"/>
              <a:ext cx="1110315" cy="1110315"/>
            </a:xfrm>
            <a:prstGeom prst="rect">
              <a:avLst/>
            </a:prstGeom>
          </p:spPr>
        </p:pic>
        <p:sp>
          <p:nvSpPr>
            <p:cNvPr id="10" name="Freeform: Shape 9">
              <a:extLst>
                <a:ext uri="{FF2B5EF4-FFF2-40B4-BE49-F238E27FC236}">
                  <a16:creationId xmlns:a16="http://schemas.microsoft.com/office/drawing/2014/main" id="{9CEDA556-9C82-4EA5-8031-35DDFDBDAC42}"/>
                </a:ext>
              </a:extLst>
            </p:cNvPr>
            <p:cNvSpPr/>
            <p:nvPr/>
          </p:nvSpPr>
          <p:spPr>
            <a:xfrm>
              <a:off x="6228272" y="695481"/>
              <a:ext cx="924231" cy="538984"/>
            </a:xfrm>
            <a:custGeom>
              <a:avLst/>
              <a:gdLst>
                <a:gd name="connsiteX0" fmla="*/ 0 w 924231"/>
                <a:gd name="connsiteY0" fmla="*/ 0 h 538984"/>
                <a:gd name="connsiteX1" fmla="*/ 924231 w 924231"/>
                <a:gd name="connsiteY1" fmla="*/ 0 h 538984"/>
                <a:gd name="connsiteX2" fmla="*/ 924231 w 924231"/>
                <a:gd name="connsiteY2" fmla="*/ 538984 h 538984"/>
                <a:gd name="connsiteX3" fmla="*/ 0 w 924231"/>
                <a:gd name="connsiteY3" fmla="*/ 538984 h 538984"/>
                <a:gd name="connsiteX4" fmla="*/ 0 w 924231"/>
                <a:gd name="connsiteY4" fmla="*/ 0 h 53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231" h="538984">
                  <a:moveTo>
                    <a:pt x="0" y="0"/>
                  </a:moveTo>
                  <a:lnTo>
                    <a:pt x="924231" y="0"/>
                  </a:lnTo>
                  <a:lnTo>
                    <a:pt x="924231" y="538984"/>
                  </a:lnTo>
                  <a:lnTo>
                    <a:pt x="0" y="5389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Examine BOBJ system</a:t>
              </a:r>
            </a:p>
          </p:txBody>
        </p:sp>
        <p:sp>
          <p:nvSpPr>
            <p:cNvPr id="38" name="TextBox 37">
              <a:extLst>
                <a:ext uri="{FF2B5EF4-FFF2-40B4-BE49-F238E27FC236}">
                  <a16:creationId xmlns:a16="http://schemas.microsoft.com/office/drawing/2014/main" id="{78F08EEC-A415-4538-AA1C-C61ACAADB0FC}"/>
                </a:ext>
              </a:extLst>
            </p:cNvPr>
            <p:cNvSpPr txBox="1"/>
            <p:nvPr/>
          </p:nvSpPr>
          <p:spPr>
            <a:xfrm>
              <a:off x="4653992" y="167338"/>
              <a:ext cx="1841851"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a:solidFill>
                    <a:schemeClr val="accent1"/>
                  </a:solidFill>
                  <a:ea typeface="Arial Unicode MS" pitchFamily="34" charset="-128"/>
                  <a:cs typeface="Arial Unicode MS" pitchFamily="34" charset="-128"/>
                </a:rPr>
                <a:t>SAC </a:t>
              </a:r>
              <a:r>
                <a:rPr lang="en-US" sz="1100" b="1" kern="0">
                  <a:solidFill>
                    <a:schemeClr val="accent1"/>
                  </a:solidFill>
                  <a:ea typeface="Arial Unicode MS" pitchFamily="34" charset="-128"/>
                  <a:cs typeface="Arial Unicode MS" pitchFamily="34" charset="-128"/>
                </a:rPr>
                <a:t>Migration Assessment</a:t>
              </a:r>
              <a:br>
                <a:rPr lang="en-US" sz="1100" b="1" kern="0" dirty="0">
                  <a:solidFill>
                    <a:schemeClr val="accent1"/>
                  </a:solidFill>
                  <a:ea typeface="Arial Unicode MS" pitchFamily="34" charset="-128"/>
                  <a:cs typeface="Arial Unicode MS" pitchFamily="34" charset="-128"/>
                </a:rPr>
              </a:br>
              <a:r>
                <a:rPr lang="en-US" sz="1100" b="1" kern="0">
                  <a:solidFill>
                    <a:schemeClr val="accent1"/>
                  </a:solidFill>
                  <a:ea typeface="Arial Unicode MS" pitchFamily="34" charset="-128"/>
                  <a:cs typeface="Arial Unicode MS" pitchFamily="34" charset="-128"/>
                </a:rPr>
                <a:t>(50146545</a:t>
              </a:r>
              <a:r>
                <a:rPr lang="en-US" sz="1100" b="1">
                  <a:solidFill>
                    <a:schemeClr val="accent1"/>
                  </a:solidFill>
                </a:rPr>
                <a:t>)</a:t>
              </a:r>
              <a:endParaRPr lang="en-US" sz="1100" b="1" kern="0" dirty="0">
                <a:solidFill>
                  <a:schemeClr val="accent1"/>
                </a:solidFill>
                <a:ea typeface="Arial Unicode MS" pitchFamily="34" charset="-128"/>
                <a:cs typeface="Arial Unicode MS" pitchFamily="34" charset="-128"/>
              </a:endParaRPr>
            </a:p>
          </p:txBody>
        </p:sp>
        <p:sp>
          <p:nvSpPr>
            <p:cNvPr id="4" name="Oval 3">
              <a:extLst>
                <a:ext uri="{FF2B5EF4-FFF2-40B4-BE49-F238E27FC236}">
                  <a16:creationId xmlns:a16="http://schemas.microsoft.com/office/drawing/2014/main" id="{C8607A2B-C713-4423-9274-24D41EBEF95C}"/>
                </a:ext>
              </a:extLst>
            </p:cNvPr>
            <p:cNvSpPr/>
            <p:nvPr/>
          </p:nvSpPr>
          <p:spPr bwMode="gray">
            <a:xfrm>
              <a:off x="6753732" y="271497"/>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1</a:t>
              </a:r>
              <a:endPar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22" name="Group 21">
            <a:extLst>
              <a:ext uri="{FF2B5EF4-FFF2-40B4-BE49-F238E27FC236}">
                <a16:creationId xmlns:a16="http://schemas.microsoft.com/office/drawing/2014/main" id="{3FA41C26-3902-439A-8AAA-9448F29FD5E5}"/>
              </a:ext>
            </a:extLst>
          </p:cNvPr>
          <p:cNvGrpSpPr/>
          <p:nvPr/>
        </p:nvGrpSpPr>
        <p:grpSpPr>
          <a:xfrm>
            <a:off x="3342154" y="551968"/>
            <a:ext cx="6805046" cy="4788318"/>
            <a:chOff x="3342154" y="551968"/>
            <a:chExt cx="6805046" cy="4788318"/>
          </a:xfrm>
        </p:grpSpPr>
        <p:grpSp>
          <p:nvGrpSpPr>
            <p:cNvPr id="32" name="Group 31">
              <a:extLst>
                <a:ext uri="{FF2B5EF4-FFF2-40B4-BE49-F238E27FC236}">
                  <a16:creationId xmlns:a16="http://schemas.microsoft.com/office/drawing/2014/main" id="{33862913-EC86-4F47-B252-64F88C6CE684}"/>
                </a:ext>
              </a:extLst>
            </p:cNvPr>
            <p:cNvGrpSpPr/>
            <p:nvPr/>
          </p:nvGrpSpPr>
          <p:grpSpPr>
            <a:xfrm>
              <a:off x="3342154" y="551968"/>
              <a:ext cx="6805046" cy="4788318"/>
              <a:chOff x="3342154" y="551968"/>
              <a:chExt cx="6805046" cy="4788318"/>
            </a:xfrm>
          </p:grpSpPr>
          <p:pic>
            <p:nvPicPr>
              <p:cNvPr id="7" name="Picture 6">
                <a:extLst>
                  <a:ext uri="{FF2B5EF4-FFF2-40B4-BE49-F238E27FC236}">
                    <a16:creationId xmlns:a16="http://schemas.microsoft.com/office/drawing/2014/main" id="{0E0D87BF-AB67-40C5-AF14-0B2A3AA88D34}"/>
                  </a:ext>
                </a:extLst>
              </p:cNvPr>
              <p:cNvPicPr>
                <a:picLocks noChangeAspect="1"/>
              </p:cNvPicPr>
              <p:nvPr/>
            </p:nvPicPr>
            <p:blipFill>
              <a:blip r:embed="rId4"/>
              <a:stretch>
                <a:fillRect/>
              </a:stretch>
            </p:blipFill>
            <p:spPr>
              <a:xfrm>
                <a:off x="8974918" y="2068570"/>
                <a:ext cx="1172282" cy="1172282"/>
              </a:xfrm>
              <a:prstGeom prst="rect">
                <a:avLst/>
              </a:prstGeom>
            </p:spPr>
          </p:pic>
          <p:sp>
            <p:nvSpPr>
              <p:cNvPr id="11" name="Arrow: Circular 10">
                <a:extLst>
                  <a:ext uri="{FF2B5EF4-FFF2-40B4-BE49-F238E27FC236}">
                    <a16:creationId xmlns:a16="http://schemas.microsoft.com/office/drawing/2014/main" id="{D57A6B3D-360B-4B7E-912E-2E0DF186C8A6}"/>
                  </a:ext>
                </a:extLst>
              </p:cNvPr>
              <p:cNvSpPr/>
              <p:nvPr/>
            </p:nvSpPr>
            <p:spPr>
              <a:xfrm>
                <a:off x="3342154" y="551968"/>
                <a:ext cx="4788318" cy="4788318"/>
              </a:xfrm>
              <a:prstGeom prst="circularArrow">
                <a:avLst>
                  <a:gd name="adj1" fmla="val 3764"/>
                  <a:gd name="adj2" fmla="val 234846"/>
                  <a:gd name="adj3" fmla="val 20209360"/>
                  <a:gd name="adj4" fmla="val 18533075"/>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3624E1FD-0079-4341-8F7E-B9D812F699FC}"/>
                  </a:ext>
                </a:extLst>
              </p:cNvPr>
              <p:cNvSpPr/>
              <p:nvPr/>
            </p:nvSpPr>
            <p:spPr>
              <a:xfrm>
                <a:off x="6994522" y="2220687"/>
                <a:ext cx="1771151" cy="472273"/>
              </a:xfrm>
              <a:custGeom>
                <a:avLst/>
                <a:gdLst>
                  <a:gd name="connsiteX0" fmla="*/ 0 w 1771151"/>
                  <a:gd name="connsiteY0" fmla="*/ 0 h 472273"/>
                  <a:gd name="connsiteX1" fmla="*/ 1771151 w 1771151"/>
                  <a:gd name="connsiteY1" fmla="*/ 0 h 472273"/>
                  <a:gd name="connsiteX2" fmla="*/ 1771151 w 1771151"/>
                  <a:gd name="connsiteY2" fmla="*/ 472273 h 472273"/>
                  <a:gd name="connsiteX3" fmla="*/ 0 w 1771151"/>
                  <a:gd name="connsiteY3" fmla="*/ 472273 h 472273"/>
                  <a:gd name="connsiteX4" fmla="*/ 0 w 1771151"/>
                  <a:gd name="connsiteY4" fmla="*/ 0 h 47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51" h="472273">
                    <a:moveTo>
                      <a:pt x="0" y="0"/>
                    </a:moveTo>
                    <a:lnTo>
                      <a:pt x="1771151" y="0"/>
                    </a:lnTo>
                    <a:lnTo>
                      <a:pt x="1771151" y="472273"/>
                    </a:lnTo>
                    <a:lnTo>
                      <a:pt x="0" y="472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Scan repository based on customer requirements</a:t>
                </a:r>
              </a:p>
            </p:txBody>
          </p:sp>
        </p:grpSp>
        <p:sp>
          <p:nvSpPr>
            <p:cNvPr id="37" name="Oval 36">
              <a:extLst>
                <a:ext uri="{FF2B5EF4-FFF2-40B4-BE49-F238E27FC236}">
                  <a16:creationId xmlns:a16="http://schemas.microsoft.com/office/drawing/2014/main" id="{3FDF2200-F56F-47DB-8BBC-C90497B57FA7}"/>
                </a:ext>
              </a:extLst>
            </p:cNvPr>
            <p:cNvSpPr/>
            <p:nvPr/>
          </p:nvSpPr>
          <p:spPr bwMode="gray">
            <a:xfrm>
              <a:off x="8361457" y="1748642"/>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2</a:t>
              </a:r>
              <a:endPar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27" name="Group 26">
            <a:extLst>
              <a:ext uri="{FF2B5EF4-FFF2-40B4-BE49-F238E27FC236}">
                <a16:creationId xmlns:a16="http://schemas.microsoft.com/office/drawing/2014/main" id="{ACA42684-C59B-4AC0-914F-2208D56FA978}"/>
              </a:ext>
            </a:extLst>
          </p:cNvPr>
          <p:cNvGrpSpPr/>
          <p:nvPr/>
        </p:nvGrpSpPr>
        <p:grpSpPr>
          <a:xfrm>
            <a:off x="3342154" y="551968"/>
            <a:ext cx="5983567" cy="4912567"/>
            <a:chOff x="3342154" y="551968"/>
            <a:chExt cx="5983567" cy="4912567"/>
          </a:xfrm>
        </p:grpSpPr>
        <p:pic>
          <p:nvPicPr>
            <p:cNvPr id="9" name="Picture 8">
              <a:extLst>
                <a:ext uri="{FF2B5EF4-FFF2-40B4-BE49-F238E27FC236}">
                  <a16:creationId xmlns:a16="http://schemas.microsoft.com/office/drawing/2014/main" id="{874295FE-947E-43DB-A7F7-4FAEE087C0E3}"/>
                </a:ext>
              </a:extLst>
            </p:cNvPr>
            <p:cNvPicPr>
              <a:picLocks noChangeAspect="1"/>
            </p:cNvPicPr>
            <p:nvPr/>
          </p:nvPicPr>
          <p:blipFill>
            <a:blip r:embed="rId5"/>
            <a:stretch>
              <a:fillRect/>
            </a:stretch>
          </p:blipFill>
          <p:spPr>
            <a:xfrm>
              <a:off x="8246860" y="4385674"/>
              <a:ext cx="1078861" cy="1078861"/>
            </a:xfrm>
            <a:prstGeom prst="rect">
              <a:avLst/>
            </a:prstGeom>
          </p:spPr>
        </p:pic>
        <p:sp>
          <p:nvSpPr>
            <p:cNvPr id="13" name="Arrow: Circular 12">
              <a:extLst>
                <a:ext uri="{FF2B5EF4-FFF2-40B4-BE49-F238E27FC236}">
                  <a16:creationId xmlns:a16="http://schemas.microsoft.com/office/drawing/2014/main" id="{D3321D93-2769-456B-B804-16F90D62D165}"/>
                </a:ext>
              </a:extLst>
            </p:cNvPr>
            <p:cNvSpPr/>
            <p:nvPr/>
          </p:nvSpPr>
          <p:spPr>
            <a:xfrm>
              <a:off x="3342154" y="551968"/>
              <a:ext cx="4788318" cy="4788318"/>
            </a:xfrm>
            <a:prstGeom prst="circularArrow">
              <a:avLst>
                <a:gd name="adj1" fmla="val 3764"/>
                <a:gd name="adj2" fmla="val 234846"/>
                <a:gd name="adj3" fmla="val 1300761"/>
                <a:gd name="adj4" fmla="val 21203322"/>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BC3E884B-F36D-4C65-A199-40D7C71204F9}"/>
                </a:ext>
              </a:extLst>
            </p:cNvPr>
            <p:cNvSpPr/>
            <p:nvPr/>
          </p:nvSpPr>
          <p:spPr>
            <a:xfrm>
              <a:off x="6829291" y="3896022"/>
              <a:ext cx="1252407" cy="842215"/>
            </a:xfrm>
            <a:custGeom>
              <a:avLst/>
              <a:gdLst>
                <a:gd name="connsiteX0" fmla="*/ 0 w 1252407"/>
                <a:gd name="connsiteY0" fmla="*/ 0 h 842215"/>
                <a:gd name="connsiteX1" fmla="*/ 1252407 w 1252407"/>
                <a:gd name="connsiteY1" fmla="*/ 0 h 842215"/>
                <a:gd name="connsiteX2" fmla="*/ 1252407 w 1252407"/>
                <a:gd name="connsiteY2" fmla="*/ 842215 h 842215"/>
                <a:gd name="connsiteX3" fmla="*/ 0 w 1252407"/>
                <a:gd name="connsiteY3" fmla="*/ 842215 h 842215"/>
                <a:gd name="connsiteX4" fmla="*/ 0 w 1252407"/>
                <a:gd name="connsiteY4" fmla="*/ 0 h 84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407" h="842215">
                  <a:moveTo>
                    <a:pt x="0" y="0"/>
                  </a:moveTo>
                  <a:lnTo>
                    <a:pt x="1252407" y="0"/>
                  </a:lnTo>
                  <a:lnTo>
                    <a:pt x="1252407" y="842215"/>
                  </a:lnTo>
                  <a:lnTo>
                    <a:pt x="0" y="8422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Retrieve metadata from WebI reports</a:t>
              </a:r>
            </a:p>
          </p:txBody>
        </p:sp>
        <p:sp>
          <p:nvSpPr>
            <p:cNvPr id="40" name="Oval 39">
              <a:extLst>
                <a:ext uri="{FF2B5EF4-FFF2-40B4-BE49-F238E27FC236}">
                  <a16:creationId xmlns:a16="http://schemas.microsoft.com/office/drawing/2014/main" id="{E4E1E824-7AA7-4529-9263-AB1BACFD6BD4}"/>
                </a:ext>
              </a:extLst>
            </p:cNvPr>
            <p:cNvSpPr/>
            <p:nvPr/>
          </p:nvSpPr>
          <p:spPr bwMode="gray">
            <a:xfrm>
              <a:off x="8298116" y="3921568"/>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3</a:t>
              </a:r>
            </a:p>
          </p:txBody>
        </p:sp>
      </p:grpSp>
      <p:grpSp>
        <p:nvGrpSpPr>
          <p:cNvPr id="31" name="Group 30">
            <a:extLst>
              <a:ext uri="{FF2B5EF4-FFF2-40B4-BE49-F238E27FC236}">
                <a16:creationId xmlns:a16="http://schemas.microsoft.com/office/drawing/2014/main" id="{10540D4E-58D8-4538-A787-A4F36A16A98C}"/>
              </a:ext>
            </a:extLst>
          </p:cNvPr>
          <p:cNvGrpSpPr/>
          <p:nvPr/>
        </p:nvGrpSpPr>
        <p:grpSpPr>
          <a:xfrm>
            <a:off x="3342154" y="551968"/>
            <a:ext cx="7526736" cy="6306032"/>
            <a:chOff x="3342154" y="551968"/>
            <a:chExt cx="7526736" cy="6306032"/>
          </a:xfrm>
        </p:grpSpPr>
        <p:pic>
          <p:nvPicPr>
            <p:cNvPr id="25" name="Picture 24">
              <a:extLst>
                <a:ext uri="{FF2B5EF4-FFF2-40B4-BE49-F238E27FC236}">
                  <a16:creationId xmlns:a16="http://schemas.microsoft.com/office/drawing/2014/main" id="{29DDB7ED-C10C-452B-9839-4623AD917A36}"/>
                </a:ext>
              </a:extLst>
            </p:cNvPr>
            <p:cNvPicPr>
              <a:picLocks noChangeAspect="1"/>
            </p:cNvPicPr>
            <p:nvPr/>
          </p:nvPicPr>
          <p:blipFill>
            <a:blip r:embed="rId6"/>
            <a:stretch>
              <a:fillRect/>
            </a:stretch>
          </p:blipFill>
          <p:spPr>
            <a:xfrm>
              <a:off x="5042160" y="5470827"/>
              <a:ext cx="1387173" cy="1387173"/>
            </a:xfrm>
            <a:prstGeom prst="rect">
              <a:avLst/>
            </a:prstGeom>
          </p:spPr>
        </p:pic>
        <p:sp>
          <p:nvSpPr>
            <p:cNvPr id="17" name="Arrow: Circular 16">
              <a:extLst>
                <a:ext uri="{FF2B5EF4-FFF2-40B4-BE49-F238E27FC236}">
                  <a16:creationId xmlns:a16="http://schemas.microsoft.com/office/drawing/2014/main" id="{129D924E-7502-4B4B-8E64-B8957C21FF7B}"/>
                </a:ext>
              </a:extLst>
            </p:cNvPr>
            <p:cNvSpPr/>
            <p:nvPr/>
          </p:nvSpPr>
          <p:spPr>
            <a:xfrm>
              <a:off x="3342154" y="551968"/>
              <a:ext cx="4788318" cy="4788318"/>
            </a:xfrm>
            <a:prstGeom prst="circularArrow">
              <a:avLst>
                <a:gd name="adj1" fmla="val 3764"/>
                <a:gd name="adj2" fmla="val 234846"/>
                <a:gd name="adj3" fmla="val 4237153"/>
                <a:gd name="adj4" fmla="val 3275223"/>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415B3195-386F-4E63-BFD2-445A28FB6341}"/>
                </a:ext>
              </a:extLst>
            </p:cNvPr>
            <p:cNvSpPr/>
            <p:nvPr/>
          </p:nvSpPr>
          <p:spPr>
            <a:xfrm>
              <a:off x="5149912" y="4636272"/>
              <a:ext cx="1172803" cy="1017542"/>
            </a:xfrm>
            <a:custGeom>
              <a:avLst/>
              <a:gdLst>
                <a:gd name="connsiteX0" fmla="*/ 0 w 1172803"/>
                <a:gd name="connsiteY0" fmla="*/ 0 h 1017542"/>
                <a:gd name="connsiteX1" fmla="*/ 1172803 w 1172803"/>
                <a:gd name="connsiteY1" fmla="*/ 0 h 1017542"/>
                <a:gd name="connsiteX2" fmla="*/ 1172803 w 1172803"/>
                <a:gd name="connsiteY2" fmla="*/ 1017542 h 1017542"/>
                <a:gd name="connsiteX3" fmla="*/ 0 w 1172803"/>
                <a:gd name="connsiteY3" fmla="*/ 1017542 h 1017542"/>
                <a:gd name="connsiteX4" fmla="*/ 0 w 1172803"/>
                <a:gd name="connsiteY4" fmla="*/ 0 h 101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803" h="1017542">
                  <a:moveTo>
                    <a:pt x="0" y="0"/>
                  </a:moveTo>
                  <a:lnTo>
                    <a:pt x="1172803" y="0"/>
                  </a:lnTo>
                  <a:lnTo>
                    <a:pt x="1172803" y="1017542"/>
                  </a:lnTo>
                  <a:lnTo>
                    <a:pt x="0" y="1017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Apply business logic, identify candidate objects to move to SAC</a:t>
              </a:r>
            </a:p>
          </p:txBody>
        </p:sp>
        <p:cxnSp>
          <p:nvCxnSpPr>
            <p:cNvPr id="41" name="Connector: Elbow 40">
              <a:extLst>
                <a:ext uri="{FF2B5EF4-FFF2-40B4-BE49-F238E27FC236}">
                  <a16:creationId xmlns:a16="http://schemas.microsoft.com/office/drawing/2014/main" id="{0252361C-5CE2-4671-9088-1100D93132FE}"/>
                </a:ext>
              </a:extLst>
            </p:cNvPr>
            <p:cNvCxnSpPr>
              <a:cxnSpLocks/>
            </p:cNvCxnSpPr>
            <p:nvPr/>
          </p:nvCxnSpPr>
          <p:spPr>
            <a:xfrm>
              <a:off x="6360514" y="5298321"/>
              <a:ext cx="2614404" cy="967397"/>
            </a:xfrm>
            <a:prstGeom prst="bentConnector3">
              <a:avLst/>
            </a:prstGeom>
            <a:ln w="25400">
              <a:solidFill>
                <a:schemeClr val="tx1"/>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38E82D-0F23-48A6-B2BD-D3DFFAB19C71}"/>
                </a:ext>
              </a:extLst>
            </p:cNvPr>
            <p:cNvSpPr txBox="1"/>
            <p:nvPr/>
          </p:nvSpPr>
          <p:spPr>
            <a:xfrm>
              <a:off x="9092045" y="5988719"/>
              <a:ext cx="1776845"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Feedback to engineering on content not identified as candidates for SAC</a:t>
              </a:r>
            </a:p>
          </p:txBody>
        </p:sp>
        <p:sp>
          <p:nvSpPr>
            <p:cNvPr id="42" name="Oval 41">
              <a:extLst>
                <a:ext uri="{FF2B5EF4-FFF2-40B4-BE49-F238E27FC236}">
                  <a16:creationId xmlns:a16="http://schemas.microsoft.com/office/drawing/2014/main" id="{E4A61DB9-3871-479E-9353-989BE2432DA6}"/>
                </a:ext>
              </a:extLst>
            </p:cNvPr>
            <p:cNvSpPr/>
            <p:nvPr/>
          </p:nvSpPr>
          <p:spPr bwMode="gray">
            <a:xfrm>
              <a:off x="6360514" y="5517733"/>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4</a:t>
              </a:r>
            </a:p>
          </p:txBody>
        </p:sp>
      </p:grpSp>
      <p:grpSp>
        <p:nvGrpSpPr>
          <p:cNvPr id="36" name="Group 35">
            <a:extLst>
              <a:ext uri="{FF2B5EF4-FFF2-40B4-BE49-F238E27FC236}">
                <a16:creationId xmlns:a16="http://schemas.microsoft.com/office/drawing/2014/main" id="{08055A34-254C-4194-9A8A-32C206B7FE6E}"/>
              </a:ext>
            </a:extLst>
          </p:cNvPr>
          <p:cNvGrpSpPr/>
          <p:nvPr/>
        </p:nvGrpSpPr>
        <p:grpSpPr>
          <a:xfrm>
            <a:off x="1968131" y="529963"/>
            <a:ext cx="6076053" cy="5296465"/>
            <a:chOff x="1968131" y="529963"/>
            <a:chExt cx="6076053" cy="5296465"/>
          </a:xfrm>
        </p:grpSpPr>
        <p:pic>
          <p:nvPicPr>
            <p:cNvPr id="5" name="Picture 4">
              <a:extLst>
                <a:ext uri="{FF2B5EF4-FFF2-40B4-BE49-F238E27FC236}">
                  <a16:creationId xmlns:a16="http://schemas.microsoft.com/office/drawing/2014/main" id="{A01C8583-B30C-4E5C-8E3D-70F82806ADAF}"/>
                </a:ext>
              </a:extLst>
            </p:cNvPr>
            <p:cNvPicPr>
              <a:picLocks noChangeAspect="1"/>
            </p:cNvPicPr>
            <p:nvPr/>
          </p:nvPicPr>
          <p:blipFill>
            <a:blip r:embed="rId7"/>
            <a:stretch>
              <a:fillRect/>
            </a:stretch>
          </p:blipFill>
          <p:spPr>
            <a:xfrm>
              <a:off x="1968131" y="4385674"/>
              <a:ext cx="1440754" cy="1440754"/>
            </a:xfrm>
            <a:prstGeom prst="rect">
              <a:avLst/>
            </a:prstGeom>
          </p:spPr>
        </p:pic>
        <p:sp>
          <p:nvSpPr>
            <p:cNvPr id="21" name="Arrow: Circular 20">
              <a:extLst>
                <a:ext uri="{FF2B5EF4-FFF2-40B4-BE49-F238E27FC236}">
                  <a16:creationId xmlns:a16="http://schemas.microsoft.com/office/drawing/2014/main" id="{10E067C3-6F9D-42DD-8484-25D2960088D6}"/>
                </a:ext>
              </a:extLst>
            </p:cNvPr>
            <p:cNvSpPr/>
            <p:nvPr/>
          </p:nvSpPr>
          <p:spPr>
            <a:xfrm>
              <a:off x="3255866" y="529963"/>
              <a:ext cx="4788318" cy="4788318"/>
            </a:xfrm>
            <a:prstGeom prst="circularArrow">
              <a:avLst>
                <a:gd name="adj1" fmla="val 3764"/>
                <a:gd name="adj2" fmla="val 234846"/>
                <a:gd name="adj3" fmla="val 7442326"/>
                <a:gd name="adj4" fmla="val 6188771"/>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3EFDD5BE-0EAF-4100-A015-33EDDD602F0B}"/>
                </a:ext>
              </a:extLst>
            </p:cNvPr>
            <p:cNvSpPr/>
            <p:nvPr/>
          </p:nvSpPr>
          <p:spPr>
            <a:xfrm>
              <a:off x="2882737" y="3733773"/>
              <a:ext cx="1998604" cy="924231"/>
            </a:xfrm>
            <a:custGeom>
              <a:avLst/>
              <a:gdLst>
                <a:gd name="connsiteX0" fmla="*/ 0 w 1998604"/>
                <a:gd name="connsiteY0" fmla="*/ 0 h 924231"/>
                <a:gd name="connsiteX1" fmla="*/ 1998604 w 1998604"/>
                <a:gd name="connsiteY1" fmla="*/ 0 h 924231"/>
                <a:gd name="connsiteX2" fmla="*/ 1998604 w 1998604"/>
                <a:gd name="connsiteY2" fmla="*/ 924231 h 924231"/>
                <a:gd name="connsiteX3" fmla="*/ 0 w 1998604"/>
                <a:gd name="connsiteY3" fmla="*/ 924231 h 924231"/>
                <a:gd name="connsiteX4" fmla="*/ 0 w 1998604"/>
                <a:gd name="connsiteY4" fmla="*/ 0 h 92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604" h="924231">
                  <a:moveTo>
                    <a:pt x="0" y="0"/>
                  </a:moveTo>
                  <a:lnTo>
                    <a:pt x="1998604" y="0"/>
                  </a:lnTo>
                  <a:lnTo>
                    <a:pt x="1998604" y="924231"/>
                  </a:lnTo>
                  <a:lnTo>
                    <a:pt x="0" y="9242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Consultant reviews candidate objects and presents to customer for validation</a:t>
              </a:r>
            </a:p>
          </p:txBody>
        </p:sp>
        <p:sp>
          <p:nvSpPr>
            <p:cNvPr id="44" name="Oval 43">
              <a:extLst>
                <a:ext uri="{FF2B5EF4-FFF2-40B4-BE49-F238E27FC236}">
                  <a16:creationId xmlns:a16="http://schemas.microsoft.com/office/drawing/2014/main" id="{A97B21DA-EEB3-4F4A-9325-F0B1CE81777E}"/>
                </a:ext>
              </a:extLst>
            </p:cNvPr>
            <p:cNvSpPr/>
            <p:nvPr/>
          </p:nvSpPr>
          <p:spPr bwMode="gray">
            <a:xfrm>
              <a:off x="3558678" y="5331620"/>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5</a:t>
              </a:r>
            </a:p>
          </p:txBody>
        </p:sp>
      </p:grpSp>
      <p:grpSp>
        <p:nvGrpSpPr>
          <p:cNvPr id="48" name="Group 47">
            <a:extLst>
              <a:ext uri="{FF2B5EF4-FFF2-40B4-BE49-F238E27FC236}">
                <a16:creationId xmlns:a16="http://schemas.microsoft.com/office/drawing/2014/main" id="{86512FAA-7F3A-4E66-AC51-9F32F0CE695D}"/>
              </a:ext>
            </a:extLst>
          </p:cNvPr>
          <p:cNvGrpSpPr/>
          <p:nvPr/>
        </p:nvGrpSpPr>
        <p:grpSpPr>
          <a:xfrm>
            <a:off x="1077885" y="634367"/>
            <a:ext cx="7042530" cy="4788318"/>
            <a:chOff x="1077885" y="634367"/>
            <a:chExt cx="7042530" cy="4788318"/>
          </a:xfrm>
        </p:grpSpPr>
        <p:sp>
          <p:nvSpPr>
            <p:cNvPr id="24" name="Arrow: Circular 23">
              <a:extLst>
                <a:ext uri="{FF2B5EF4-FFF2-40B4-BE49-F238E27FC236}">
                  <a16:creationId xmlns:a16="http://schemas.microsoft.com/office/drawing/2014/main" id="{C1939827-A3D1-40ED-90BC-FFDCD0169C33}"/>
                </a:ext>
              </a:extLst>
            </p:cNvPr>
            <p:cNvSpPr/>
            <p:nvPr/>
          </p:nvSpPr>
          <p:spPr>
            <a:xfrm>
              <a:off x="3332097" y="634367"/>
              <a:ext cx="4788318" cy="4788318"/>
            </a:xfrm>
            <a:prstGeom prst="circularArrow">
              <a:avLst>
                <a:gd name="adj1" fmla="val 3764"/>
                <a:gd name="adj2" fmla="val 234846"/>
                <a:gd name="adj3" fmla="val 11047595"/>
                <a:gd name="adj4" fmla="val 9677594"/>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14" name="Picture 13">
              <a:extLst>
                <a:ext uri="{FF2B5EF4-FFF2-40B4-BE49-F238E27FC236}">
                  <a16:creationId xmlns:a16="http://schemas.microsoft.com/office/drawing/2014/main" id="{77906171-9F2F-4405-B4BD-0657D8749145}"/>
                </a:ext>
              </a:extLst>
            </p:cNvPr>
            <p:cNvPicPr>
              <a:picLocks noChangeAspect="1"/>
            </p:cNvPicPr>
            <p:nvPr/>
          </p:nvPicPr>
          <p:blipFill>
            <a:blip r:embed="rId8"/>
            <a:stretch>
              <a:fillRect/>
            </a:stretch>
          </p:blipFill>
          <p:spPr>
            <a:xfrm>
              <a:off x="1114646" y="1800098"/>
              <a:ext cx="1440754" cy="1440754"/>
            </a:xfrm>
            <a:prstGeom prst="rect">
              <a:avLst/>
            </a:prstGeom>
          </p:spPr>
        </p:pic>
        <p:sp>
          <p:nvSpPr>
            <p:cNvPr id="26" name="Freeform: Shape 25">
              <a:extLst>
                <a:ext uri="{FF2B5EF4-FFF2-40B4-BE49-F238E27FC236}">
                  <a16:creationId xmlns:a16="http://schemas.microsoft.com/office/drawing/2014/main" id="{75E9E360-C1F1-414D-8847-7EA951793090}"/>
                </a:ext>
              </a:extLst>
            </p:cNvPr>
            <p:cNvSpPr/>
            <p:nvPr/>
          </p:nvSpPr>
          <p:spPr>
            <a:xfrm>
              <a:off x="2512953" y="2192696"/>
              <a:ext cx="2159153" cy="528253"/>
            </a:xfrm>
            <a:custGeom>
              <a:avLst/>
              <a:gdLst>
                <a:gd name="connsiteX0" fmla="*/ 0 w 2159153"/>
                <a:gd name="connsiteY0" fmla="*/ 0 h 528253"/>
                <a:gd name="connsiteX1" fmla="*/ 2159153 w 2159153"/>
                <a:gd name="connsiteY1" fmla="*/ 0 h 528253"/>
                <a:gd name="connsiteX2" fmla="*/ 2159153 w 2159153"/>
                <a:gd name="connsiteY2" fmla="*/ 528253 h 528253"/>
                <a:gd name="connsiteX3" fmla="*/ 0 w 2159153"/>
                <a:gd name="connsiteY3" fmla="*/ 528253 h 528253"/>
                <a:gd name="connsiteX4" fmla="*/ 0 w 2159153"/>
                <a:gd name="connsiteY4" fmla="*/ 0 h 528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153" h="528253">
                  <a:moveTo>
                    <a:pt x="0" y="0"/>
                  </a:moveTo>
                  <a:lnTo>
                    <a:pt x="2159153" y="0"/>
                  </a:lnTo>
                  <a:lnTo>
                    <a:pt x="2159153" y="528253"/>
                  </a:lnTo>
                  <a:lnTo>
                    <a:pt x="0" y="5282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Consultant writes functional requirements to move high candidates to SAC</a:t>
              </a:r>
            </a:p>
          </p:txBody>
        </p:sp>
        <p:sp>
          <p:nvSpPr>
            <p:cNvPr id="34" name="TextBox 33">
              <a:extLst>
                <a:ext uri="{FF2B5EF4-FFF2-40B4-BE49-F238E27FC236}">
                  <a16:creationId xmlns:a16="http://schemas.microsoft.com/office/drawing/2014/main" id="{7D2A3146-F378-40AB-9294-83EF15729539}"/>
                </a:ext>
              </a:extLst>
            </p:cNvPr>
            <p:cNvSpPr txBox="1"/>
            <p:nvPr/>
          </p:nvSpPr>
          <p:spPr>
            <a:xfrm>
              <a:off x="1077885" y="3074338"/>
              <a:ext cx="1495602"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a:solidFill>
                    <a:schemeClr val="accent1"/>
                  </a:solidFill>
                  <a:ea typeface="Arial Unicode MS" pitchFamily="34" charset="-128"/>
                  <a:cs typeface="Arial Unicode MS" pitchFamily="34" charset="-128"/>
                </a:rPr>
                <a:t>Content Orchestration</a:t>
              </a:r>
              <a:br>
                <a:rPr lang="en-US" sz="1100" b="1" kern="0" dirty="0">
                  <a:solidFill>
                    <a:schemeClr val="accent1"/>
                  </a:solidFill>
                  <a:ea typeface="Arial Unicode MS" pitchFamily="34" charset="-128"/>
                  <a:cs typeface="Arial Unicode MS" pitchFamily="34" charset="-128"/>
                </a:rPr>
              </a:br>
              <a:r>
                <a:rPr lang="en-US" sz="1100" b="1" kern="0" dirty="0">
                  <a:solidFill>
                    <a:schemeClr val="accent1"/>
                  </a:solidFill>
                  <a:ea typeface="Arial Unicode MS" pitchFamily="34" charset="-128"/>
                  <a:cs typeface="Arial Unicode MS" pitchFamily="34" charset="-128"/>
                </a:rPr>
                <a:t>(50133151</a:t>
              </a:r>
              <a:r>
                <a:rPr lang="en-US" sz="1100" b="1" dirty="0">
                  <a:solidFill>
                    <a:schemeClr val="accent1"/>
                  </a:solidFill>
                </a:rPr>
                <a:t>)</a:t>
              </a:r>
              <a:endParaRPr lang="en-US" sz="1100" b="1" kern="0" dirty="0">
                <a:solidFill>
                  <a:schemeClr val="accent1"/>
                </a:solidFill>
                <a:ea typeface="Arial Unicode MS" pitchFamily="34" charset="-128"/>
                <a:cs typeface="Arial Unicode MS" pitchFamily="34" charset="-128"/>
              </a:endParaRPr>
            </a:p>
          </p:txBody>
        </p:sp>
        <p:sp>
          <p:nvSpPr>
            <p:cNvPr id="45" name="Oval 44">
              <a:extLst>
                <a:ext uri="{FF2B5EF4-FFF2-40B4-BE49-F238E27FC236}">
                  <a16:creationId xmlns:a16="http://schemas.microsoft.com/office/drawing/2014/main" id="{6EE0149F-70BC-413C-930B-FB361AFD3BFC}"/>
                </a:ext>
              </a:extLst>
            </p:cNvPr>
            <p:cNvSpPr/>
            <p:nvPr/>
          </p:nvSpPr>
          <p:spPr bwMode="gray">
            <a:xfrm>
              <a:off x="2703601" y="2877125"/>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6</a:t>
              </a:r>
            </a:p>
          </p:txBody>
        </p:sp>
      </p:grpSp>
      <p:grpSp>
        <p:nvGrpSpPr>
          <p:cNvPr id="49" name="Group 48">
            <a:extLst>
              <a:ext uri="{FF2B5EF4-FFF2-40B4-BE49-F238E27FC236}">
                <a16:creationId xmlns:a16="http://schemas.microsoft.com/office/drawing/2014/main" id="{EFEAEDFE-2B9A-494D-824E-F2797B7CA4AE}"/>
              </a:ext>
            </a:extLst>
          </p:cNvPr>
          <p:cNvGrpSpPr/>
          <p:nvPr/>
        </p:nvGrpSpPr>
        <p:grpSpPr>
          <a:xfrm>
            <a:off x="2026312" y="285143"/>
            <a:ext cx="6182749" cy="4788318"/>
            <a:chOff x="2026312" y="285143"/>
            <a:chExt cx="6182749" cy="4788318"/>
          </a:xfrm>
        </p:grpSpPr>
        <p:sp>
          <p:nvSpPr>
            <p:cNvPr id="2" name="TextBox 1">
              <a:extLst>
                <a:ext uri="{FF2B5EF4-FFF2-40B4-BE49-F238E27FC236}">
                  <a16:creationId xmlns:a16="http://schemas.microsoft.com/office/drawing/2014/main" id="{76B753D0-CD28-4BD0-A9B8-6914C917F535}"/>
                </a:ext>
              </a:extLst>
            </p:cNvPr>
            <p:cNvSpPr txBox="1"/>
            <p:nvPr/>
          </p:nvSpPr>
          <p:spPr>
            <a:xfrm>
              <a:off x="2026312" y="1187082"/>
              <a:ext cx="1409040"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a:solidFill>
                    <a:schemeClr val="accent1"/>
                  </a:solidFill>
                  <a:ea typeface="Arial Unicode MS" pitchFamily="34" charset="-128"/>
                  <a:cs typeface="Arial Unicode MS" pitchFamily="34" charset="-128"/>
                </a:rPr>
                <a:t>Visualization Factory</a:t>
              </a:r>
              <a:br>
                <a:rPr lang="en-US" sz="1100" b="1" kern="0" dirty="0">
                  <a:solidFill>
                    <a:schemeClr val="accent1"/>
                  </a:solidFill>
                  <a:ea typeface="Arial Unicode MS" pitchFamily="34" charset="-128"/>
                  <a:cs typeface="Arial Unicode MS" pitchFamily="34" charset="-128"/>
                </a:rPr>
              </a:br>
              <a:r>
                <a:rPr lang="en-US" sz="1100" b="1" kern="0" dirty="0">
                  <a:solidFill>
                    <a:schemeClr val="accent1"/>
                  </a:solidFill>
                  <a:ea typeface="Arial Unicode MS" pitchFamily="34" charset="-128"/>
                  <a:cs typeface="Arial Unicode MS" pitchFamily="34" charset="-128"/>
                </a:rPr>
                <a:t>(</a:t>
              </a:r>
              <a:r>
                <a:rPr lang="en-US" sz="1100" b="1" dirty="0">
                  <a:solidFill>
                    <a:schemeClr val="accent1"/>
                  </a:solidFill>
                </a:rPr>
                <a:t>50149704)</a:t>
              </a:r>
              <a:endParaRPr lang="en-US" sz="1100" b="1" kern="0" dirty="0">
                <a:solidFill>
                  <a:schemeClr val="accent1"/>
                </a:solidFill>
                <a:ea typeface="Arial Unicode MS" pitchFamily="34" charset="-128"/>
                <a:cs typeface="Arial Unicode MS" pitchFamily="34" charset="-128"/>
              </a:endParaRPr>
            </a:p>
          </p:txBody>
        </p:sp>
        <p:pic>
          <p:nvPicPr>
            <p:cNvPr id="18" name="Picture 17">
              <a:extLst>
                <a:ext uri="{FF2B5EF4-FFF2-40B4-BE49-F238E27FC236}">
                  <a16:creationId xmlns:a16="http://schemas.microsoft.com/office/drawing/2014/main" id="{F6558DF1-A10D-40EE-A3AC-77BBE5AF385A}"/>
                </a:ext>
              </a:extLst>
            </p:cNvPr>
            <p:cNvPicPr>
              <a:picLocks noChangeAspect="1"/>
            </p:cNvPicPr>
            <p:nvPr/>
          </p:nvPicPr>
          <p:blipFill>
            <a:blip r:embed="rId9"/>
            <a:stretch>
              <a:fillRect/>
            </a:stretch>
          </p:blipFill>
          <p:spPr>
            <a:xfrm>
              <a:off x="2235719" y="313884"/>
              <a:ext cx="920065" cy="920065"/>
            </a:xfrm>
            <a:prstGeom prst="rect">
              <a:avLst/>
            </a:prstGeom>
          </p:spPr>
        </p:pic>
        <p:sp>
          <p:nvSpPr>
            <p:cNvPr id="28" name="Arrow: Circular 27">
              <a:extLst>
                <a:ext uri="{FF2B5EF4-FFF2-40B4-BE49-F238E27FC236}">
                  <a16:creationId xmlns:a16="http://schemas.microsoft.com/office/drawing/2014/main" id="{35599176-193F-436A-B4CA-7E11095DDA5B}"/>
                </a:ext>
              </a:extLst>
            </p:cNvPr>
            <p:cNvSpPr/>
            <p:nvPr/>
          </p:nvSpPr>
          <p:spPr>
            <a:xfrm>
              <a:off x="3420743" y="285143"/>
              <a:ext cx="4788318" cy="4788318"/>
            </a:xfrm>
            <a:prstGeom prst="circularArrow">
              <a:avLst>
                <a:gd name="adj1" fmla="val 3764"/>
                <a:gd name="adj2" fmla="val 234846"/>
                <a:gd name="adj3" fmla="val 12781020"/>
                <a:gd name="adj4" fmla="val 11567100"/>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BBACB6DC-6490-49B7-914C-90CE17A57AB4}"/>
                </a:ext>
              </a:extLst>
            </p:cNvPr>
            <p:cNvSpPr/>
            <p:nvPr/>
          </p:nvSpPr>
          <p:spPr>
            <a:xfrm>
              <a:off x="3548708" y="737073"/>
              <a:ext cx="1739385" cy="621000"/>
            </a:xfrm>
            <a:custGeom>
              <a:avLst/>
              <a:gdLst>
                <a:gd name="connsiteX0" fmla="*/ 0 w 1739385"/>
                <a:gd name="connsiteY0" fmla="*/ 0 h 621000"/>
                <a:gd name="connsiteX1" fmla="*/ 1739385 w 1739385"/>
                <a:gd name="connsiteY1" fmla="*/ 0 h 621000"/>
                <a:gd name="connsiteX2" fmla="*/ 1739385 w 1739385"/>
                <a:gd name="connsiteY2" fmla="*/ 621000 h 621000"/>
                <a:gd name="connsiteX3" fmla="*/ 0 w 1739385"/>
                <a:gd name="connsiteY3" fmla="*/ 621000 h 621000"/>
                <a:gd name="connsiteX4" fmla="*/ 0 w 1739385"/>
                <a:gd name="connsiteY4" fmla="*/ 0 h 62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385" h="621000">
                  <a:moveTo>
                    <a:pt x="0" y="0"/>
                  </a:moveTo>
                  <a:lnTo>
                    <a:pt x="1739385" y="0"/>
                  </a:lnTo>
                  <a:lnTo>
                    <a:pt x="1739385" y="621000"/>
                  </a:lnTo>
                  <a:lnTo>
                    <a:pt x="0" y="621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 Factory builds content leveraging on-premise data sources</a:t>
              </a:r>
            </a:p>
          </p:txBody>
        </p:sp>
        <p:sp>
          <p:nvSpPr>
            <p:cNvPr id="30" name="Arrow: Circular 29">
              <a:extLst>
                <a:ext uri="{FF2B5EF4-FFF2-40B4-BE49-F238E27FC236}">
                  <a16:creationId xmlns:a16="http://schemas.microsoft.com/office/drawing/2014/main" id="{016C37CB-6D7F-441F-A6B0-709E8A3C5537}"/>
                </a:ext>
              </a:extLst>
            </p:cNvPr>
            <p:cNvSpPr/>
            <p:nvPr/>
          </p:nvSpPr>
          <p:spPr>
            <a:xfrm>
              <a:off x="3033916" y="488185"/>
              <a:ext cx="5105591" cy="4542992"/>
            </a:xfrm>
            <a:prstGeom prst="circularArrow">
              <a:avLst>
                <a:gd name="adj1" fmla="val 3764"/>
                <a:gd name="adj2" fmla="val 234846"/>
                <a:gd name="adj3" fmla="val 17086572"/>
                <a:gd name="adj4" fmla="val 15488736"/>
                <a:gd name="adj5" fmla="val 439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5">
              <a:extLst>
                <a:ext uri="{FF2B5EF4-FFF2-40B4-BE49-F238E27FC236}">
                  <a16:creationId xmlns:a16="http://schemas.microsoft.com/office/drawing/2014/main" id="{E7DAECBB-1760-4ED1-B706-92F9FBC032DC}"/>
                </a:ext>
              </a:extLst>
            </p:cNvPr>
            <p:cNvSpPr/>
            <p:nvPr/>
          </p:nvSpPr>
          <p:spPr bwMode="gray">
            <a:xfrm>
              <a:off x="3474120" y="380283"/>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7</a:t>
              </a:r>
            </a:p>
          </p:txBody>
        </p:sp>
      </p:grpSp>
    </p:spTree>
    <p:extLst>
      <p:ext uri="{BB962C8B-B14F-4D97-AF65-F5344CB8AC3E}">
        <p14:creationId xmlns:p14="http://schemas.microsoft.com/office/powerpoint/2010/main" val="1682849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ntr" presetSubtype="0" fill="hold" nodeType="afterEffect">
                                  <p:stCondLst>
                                    <p:cond delay="1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10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par>
                          <p:cTn id="34" fill="hold">
                            <p:stCondLst>
                              <p:cond delay="9000"/>
                            </p:stCondLst>
                            <p:childTnLst>
                              <p:par>
                                <p:cTn id="35" presetID="42" presetClass="entr" presetSubtype="0" fill="hold" nodeType="afterEffect">
                                  <p:stCondLst>
                                    <p:cond delay="10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11000"/>
                            </p:stCondLst>
                            <p:childTnLst>
                              <p:par>
                                <p:cTn id="41" presetID="42" presetClass="entr" presetSubtype="0" fill="hold" nodeType="afterEffect">
                                  <p:stCondLst>
                                    <p:cond delay="10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3B12E3-1C76-45E6-94FB-20BC6C10985F}"/>
              </a:ext>
            </a:extLst>
          </p:cNvPr>
          <p:cNvSpPr>
            <a:spLocks noGrp="1"/>
          </p:cNvSpPr>
          <p:nvPr>
            <p:ph type="body" sz="quarter" idx="10"/>
          </p:nvPr>
        </p:nvSpPr>
        <p:spPr>
          <a:xfrm>
            <a:off x="503999" y="1129553"/>
            <a:ext cx="11186477" cy="5485851"/>
          </a:xfrm>
        </p:spPr>
        <p:txBody>
          <a:bodyPr>
            <a:normAutofit fontScale="85000" lnSpcReduction="20000"/>
          </a:bodyPr>
          <a:lstStyle/>
          <a:p>
            <a:r>
              <a:rPr lang="en-US" dirty="0"/>
              <a:t>High-Level Plan/Approach</a:t>
            </a:r>
          </a:p>
          <a:p>
            <a:pPr lvl="1"/>
            <a:r>
              <a:rPr lang="en-US" dirty="0"/>
              <a:t>In order to develop a minimum viable product (MVP), the estimates are as follows: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Total effort:  101.5 man-days</a:t>
            </a:r>
          </a:p>
          <a:p>
            <a:r>
              <a:rPr lang="en-US" dirty="0"/>
              <a:t>Estimated Costs &amp; Resources</a:t>
            </a:r>
          </a:p>
          <a:p>
            <a:pPr lvl="1"/>
            <a:r>
              <a:rPr lang="en-US" dirty="0"/>
              <a:t>1 SDK development resource</a:t>
            </a:r>
          </a:p>
          <a:p>
            <a:pPr lvl="1"/>
            <a:r>
              <a:rPr lang="en-US" dirty="0"/>
              <a:t>1 reporting resource (part-time)</a:t>
            </a:r>
          </a:p>
          <a:p>
            <a:pPr lvl="1"/>
            <a:r>
              <a:rPr lang="en-US" dirty="0"/>
              <a:t>1 project manager (part-time)</a:t>
            </a:r>
          </a:p>
        </p:txBody>
      </p:sp>
      <p:sp>
        <p:nvSpPr>
          <p:cNvPr id="4" name="Title 3">
            <a:extLst>
              <a:ext uri="{FF2B5EF4-FFF2-40B4-BE49-F238E27FC236}">
                <a16:creationId xmlns:a16="http://schemas.microsoft.com/office/drawing/2014/main" id="{6BBFE5FA-E93E-4CE5-96E1-22D8F3EBBA40}"/>
              </a:ext>
            </a:extLst>
          </p:cNvPr>
          <p:cNvSpPr>
            <a:spLocks noGrp="1"/>
          </p:cNvSpPr>
          <p:nvPr>
            <p:ph type="title"/>
          </p:nvPr>
        </p:nvSpPr>
        <p:spPr/>
        <p:txBody>
          <a:bodyPr/>
          <a:lstStyle/>
          <a:p>
            <a:r>
              <a:rPr lang="en-US" dirty="0"/>
              <a:t>Automation Assessment Tool</a:t>
            </a:r>
          </a:p>
        </p:txBody>
      </p:sp>
      <p:pic>
        <p:nvPicPr>
          <p:cNvPr id="3" name="Picture 2">
            <a:extLst>
              <a:ext uri="{FF2B5EF4-FFF2-40B4-BE49-F238E27FC236}">
                <a16:creationId xmlns:a16="http://schemas.microsoft.com/office/drawing/2014/main" id="{A62BE97A-A1BE-4AD3-B6A5-06FCEAE3C505}"/>
              </a:ext>
            </a:extLst>
          </p:cNvPr>
          <p:cNvPicPr>
            <a:picLocks noChangeAspect="1"/>
          </p:cNvPicPr>
          <p:nvPr/>
        </p:nvPicPr>
        <p:blipFill>
          <a:blip r:embed="rId2"/>
          <a:stretch>
            <a:fillRect/>
          </a:stretch>
        </p:blipFill>
        <p:spPr>
          <a:xfrm>
            <a:off x="1605692" y="1675938"/>
            <a:ext cx="9117720" cy="3344760"/>
          </a:xfrm>
          <a:prstGeom prst="rect">
            <a:avLst/>
          </a:prstGeom>
        </p:spPr>
      </p:pic>
      <p:sp>
        <p:nvSpPr>
          <p:cNvPr id="2" name="Rectangle: Rounded Corners 1">
            <a:extLst>
              <a:ext uri="{FF2B5EF4-FFF2-40B4-BE49-F238E27FC236}">
                <a16:creationId xmlns:a16="http://schemas.microsoft.com/office/drawing/2014/main" id="{16C27BCA-CB0D-423C-820F-EC08E88EBA3C}"/>
              </a:ext>
            </a:extLst>
          </p:cNvPr>
          <p:cNvSpPr/>
          <p:nvPr/>
        </p:nvSpPr>
        <p:spPr bwMode="gray">
          <a:xfrm>
            <a:off x="1073019" y="2817845"/>
            <a:ext cx="3890866" cy="1380931"/>
          </a:xfrm>
          <a:prstGeom prst="roundRect">
            <a:avLst/>
          </a:prstGeom>
          <a:solidFill>
            <a:schemeClr val="tx2">
              <a:lumMod val="20000"/>
              <a:lumOff val="80000"/>
              <a:alpha val="5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0" i="0" u="none" strike="noStrike" kern="0" cap="none" spc="0" normalizeH="0" baseline="0" noProof="0" dirty="0">
                <a:ln>
                  <a:noFill/>
                </a:ln>
                <a:effectLst/>
                <a:uLnTx/>
                <a:uFillTx/>
                <a:ea typeface="Arial Unicode MS" pitchFamily="34" charset="-128"/>
                <a:cs typeface="Arial Unicode MS" pitchFamily="34" charset="-128"/>
              </a:rPr>
              <a:t>Complete</a:t>
            </a:r>
          </a:p>
        </p:txBody>
      </p:sp>
      <p:sp>
        <p:nvSpPr>
          <p:cNvPr id="6" name="Rectangle: Rounded Corners 5">
            <a:extLst>
              <a:ext uri="{FF2B5EF4-FFF2-40B4-BE49-F238E27FC236}">
                <a16:creationId xmlns:a16="http://schemas.microsoft.com/office/drawing/2014/main" id="{C95AA292-DE92-42EE-AFCF-0EC0089B9C2B}"/>
              </a:ext>
            </a:extLst>
          </p:cNvPr>
          <p:cNvSpPr/>
          <p:nvPr/>
        </p:nvSpPr>
        <p:spPr bwMode="gray">
          <a:xfrm>
            <a:off x="4963885" y="2817845"/>
            <a:ext cx="5912096" cy="1380931"/>
          </a:xfrm>
          <a:prstGeom prst="roundRect">
            <a:avLst/>
          </a:prstGeom>
          <a:solidFill>
            <a:schemeClr val="accent4">
              <a:lumMod val="75000"/>
              <a:alpha val="5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0" i="0" u="none" strike="noStrike" kern="0" cap="none" spc="0" normalizeH="0" baseline="0" noProof="0" dirty="0">
                <a:ln>
                  <a:noFill/>
                </a:ln>
                <a:effectLst/>
                <a:uLnTx/>
                <a:uFillTx/>
                <a:ea typeface="Arial Unicode MS" pitchFamily="34" charset="-128"/>
                <a:cs typeface="Arial Unicode MS" pitchFamily="34" charset="-128"/>
              </a:rPr>
              <a:t>Remaining Work</a:t>
            </a:r>
            <a:br>
              <a:rPr kumimoji="0" lang="en-US" sz="3200" b="0" i="0" u="none" strike="noStrike" kern="0" cap="none" spc="0" normalizeH="0" baseline="0" noProof="0" dirty="0">
                <a:ln>
                  <a:noFill/>
                </a:ln>
                <a:effectLst/>
                <a:uLnTx/>
                <a:uFillTx/>
                <a:ea typeface="Arial Unicode MS" pitchFamily="34" charset="-128"/>
                <a:cs typeface="Arial Unicode MS" pitchFamily="34" charset="-128"/>
              </a:rPr>
            </a:br>
            <a:r>
              <a:rPr kumimoji="0" lang="en-US" sz="2000" b="0" i="0" u="none" strike="noStrike" kern="0" cap="none" spc="0" normalizeH="0" baseline="0" noProof="0" dirty="0">
                <a:ln>
                  <a:noFill/>
                </a:ln>
                <a:effectLst/>
                <a:uLnTx/>
                <a:uFillTx/>
                <a:ea typeface="Arial Unicode MS" pitchFamily="34" charset="-128"/>
                <a:cs typeface="Arial Unicode MS" pitchFamily="34" charset="-128"/>
              </a:rPr>
              <a:t>(~56.5 days)</a:t>
            </a:r>
            <a:endParaRPr kumimoji="0" lang="en-US" sz="32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27444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409AA3-C5C9-465F-9ED5-8200A11E0272}"/>
              </a:ext>
            </a:extLst>
          </p:cNvPr>
          <p:cNvSpPr/>
          <p:nvPr/>
        </p:nvSpPr>
        <p:spPr>
          <a:xfrm>
            <a:off x="4660673" y="149280"/>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Check document type</a:t>
            </a:r>
          </a:p>
        </p:txBody>
      </p:sp>
      <p:sp>
        <p:nvSpPr>
          <p:cNvPr id="5" name="Rectangle 4">
            <a:extLst>
              <a:ext uri="{FF2B5EF4-FFF2-40B4-BE49-F238E27FC236}">
                <a16:creationId xmlns:a16="http://schemas.microsoft.com/office/drawing/2014/main" id="{B5F337CE-280E-4C70-8BCE-B317F97EC884}"/>
              </a:ext>
            </a:extLst>
          </p:cNvPr>
          <p:cNvSpPr/>
          <p:nvPr/>
        </p:nvSpPr>
        <p:spPr>
          <a:xfrm>
            <a:off x="1006183" y="1141435"/>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Lumira Discovery / Designer / Xcelsius / Explorer*</a:t>
            </a:r>
          </a:p>
        </p:txBody>
      </p:sp>
      <p:sp>
        <p:nvSpPr>
          <p:cNvPr id="6" name="Rectangle 5">
            <a:extLst>
              <a:ext uri="{FF2B5EF4-FFF2-40B4-BE49-F238E27FC236}">
                <a16:creationId xmlns:a16="http://schemas.microsoft.com/office/drawing/2014/main" id="{9386F470-3F30-4842-9500-55E14AA34831}"/>
              </a:ext>
            </a:extLst>
          </p:cNvPr>
          <p:cNvSpPr/>
          <p:nvPr/>
        </p:nvSpPr>
        <p:spPr>
          <a:xfrm>
            <a:off x="4660673" y="1141434"/>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WebI</a:t>
            </a:r>
          </a:p>
        </p:txBody>
      </p:sp>
      <p:sp>
        <p:nvSpPr>
          <p:cNvPr id="7" name="Rectangle 6">
            <a:extLst>
              <a:ext uri="{FF2B5EF4-FFF2-40B4-BE49-F238E27FC236}">
                <a16:creationId xmlns:a16="http://schemas.microsoft.com/office/drawing/2014/main" id="{3E20A841-0FA4-453D-9502-E3A3CA3469F9}"/>
              </a:ext>
            </a:extLst>
          </p:cNvPr>
          <p:cNvSpPr/>
          <p:nvPr/>
        </p:nvSpPr>
        <p:spPr>
          <a:xfrm>
            <a:off x="8246739" y="1141433"/>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All Other</a:t>
            </a:r>
          </a:p>
        </p:txBody>
      </p:sp>
      <p:cxnSp>
        <p:nvCxnSpPr>
          <p:cNvPr id="13" name="Straight Arrow Connector 12">
            <a:extLst>
              <a:ext uri="{FF2B5EF4-FFF2-40B4-BE49-F238E27FC236}">
                <a16:creationId xmlns:a16="http://schemas.microsoft.com/office/drawing/2014/main" id="{719D8127-80B3-481E-A5C6-4D51AE1C53EA}"/>
              </a:ext>
            </a:extLst>
          </p:cNvPr>
          <p:cNvCxnSpPr>
            <a:stCxn id="4" idx="2"/>
            <a:endCxn id="6" idx="0"/>
          </p:cNvCxnSpPr>
          <p:nvPr/>
        </p:nvCxnSpPr>
        <p:spPr>
          <a:xfrm>
            <a:off x="6097587" y="615811"/>
            <a:ext cx="0" cy="525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5A78594-DBC6-49DA-8FA4-A69C4FFD81B6}"/>
              </a:ext>
            </a:extLst>
          </p:cNvPr>
          <p:cNvCxnSpPr>
            <a:stCxn id="4" idx="2"/>
            <a:endCxn id="7" idx="0"/>
          </p:cNvCxnSpPr>
          <p:nvPr/>
        </p:nvCxnSpPr>
        <p:spPr>
          <a:xfrm rot="16200000" flipH="1">
            <a:off x="7627809" y="-914412"/>
            <a:ext cx="525622" cy="35860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0271743-46F4-409E-9090-F3EFA0A60CB1}"/>
              </a:ext>
            </a:extLst>
          </p:cNvPr>
          <p:cNvCxnSpPr>
            <a:stCxn id="4" idx="2"/>
            <a:endCxn id="5" idx="0"/>
          </p:cNvCxnSpPr>
          <p:nvPr/>
        </p:nvCxnSpPr>
        <p:spPr>
          <a:xfrm rot="5400000">
            <a:off x="4007530" y="-948623"/>
            <a:ext cx="525624" cy="36544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Decision 17">
            <a:extLst>
              <a:ext uri="{FF2B5EF4-FFF2-40B4-BE49-F238E27FC236}">
                <a16:creationId xmlns:a16="http://schemas.microsoft.com/office/drawing/2014/main" id="{C3952118-F498-42AE-AB9A-685C08D777FD}"/>
              </a:ext>
            </a:extLst>
          </p:cNvPr>
          <p:cNvSpPr/>
          <p:nvPr/>
        </p:nvSpPr>
        <p:spPr>
          <a:xfrm>
            <a:off x="1906586" y="1875443"/>
            <a:ext cx="1073020" cy="979715"/>
          </a:xfrm>
          <a:prstGeom prst="flowChartDecisi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600" dirty="0">
                <a:solidFill>
                  <a:prstClr val="white"/>
                </a:solidFill>
                <a:latin typeface="Calibri" panose="020F0502020204030204"/>
              </a:rPr>
              <a:t>Yes</a:t>
            </a:r>
          </a:p>
        </p:txBody>
      </p:sp>
      <p:cxnSp>
        <p:nvCxnSpPr>
          <p:cNvPr id="20" name="Straight Arrow Connector 19">
            <a:extLst>
              <a:ext uri="{FF2B5EF4-FFF2-40B4-BE49-F238E27FC236}">
                <a16:creationId xmlns:a16="http://schemas.microsoft.com/office/drawing/2014/main" id="{52717BB5-B0A0-4E69-93A1-6672BC8556E6}"/>
              </a:ext>
            </a:extLst>
          </p:cNvPr>
          <p:cNvCxnSpPr>
            <a:stCxn id="5" idx="2"/>
            <a:endCxn id="18" idx="0"/>
          </p:cNvCxnSpPr>
          <p:nvPr/>
        </p:nvCxnSpPr>
        <p:spPr>
          <a:xfrm flipH="1">
            <a:off x="2443097" y="1607966"/>
            <a:ext cx="1" cy="267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Decision 20">
            <a:extLst>
              <a:ext uri="{FF2B5EF4-FFF2-40B4-BE49-F238E27FC236}">
                <a16:creationId xmlns:a16="http://schemas.microsoft.com/office/drawing/2014/main" id="{583B322F-F5B0-41A4-863B-EE2C3F9B32A5}"/>
              </a:ext>
            </a:extLst>
          </p:cNvPr>
          <p:cNvSpPr/>
          <p:nvPr/>
        </p:nvSpPr>
        <p:spPr>
          <a:xfrm>
            <a:off x="9147142" y="1875443"/>
            <a:ext cx="1073020" cy="979715"/>
          </a:xfrm>
          <a:prstGeom prst="flowChartDecis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600" dirty="0">
                <a:solidFill>
                  <a:prstClr val="white"/>
                </a:solidFill>
                <a:latin typeface="Calibri" panose="020F0502020204030204"/>
              </a:rPr>
              <a:t>No</a:t>
            </a:r>
          </a:p>
        </p:txBody>
      </p:sp>
      <p:cxnSp>
        <p:nvCxnSpPr>
          <p:cNvPr id="23" name="Straight Arrow Connector 22">
            <a:extLst>
              <a:ext uri="{FF2B5EF4-FFF2-40B4-BE49-F238E27FC236}">
                <a16:creationId xmlns:a16="http://schemas.microsoft.com/office/drawing/2014/main" id="{F5AED009-C629-46AE-8FAB-4BB85A76C68A}"/>
              </a:ext>
            </a:extLst>
          </p:cNvPr>
          <p:cNvCxnSpPr>
            <a:stCxn id="7" idx="2"/>
            <a:endCxn id="21" idx="0"/>
          </p:cNvCxnSpPr>
          <p:nvPr/>
        </p:nvCxnSpPr>
        <p:spPr>
          <a:xfrm flipH="1">
            <a:off x="9683653" y="1607964"/>
            <a:ext cx="1" cy="267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1624D61-53A5-4CE1-BF8B-C06425E71EE7}"/>
              </a:ext>
            </a:extLst>
          </p:cNvPr>
          <p:cNvSpPr/>
          <p:nvPr/>
        </p:nvSpPr>
        <p:spPr>
          <a:xfrm>
            <a:off x="4660673" y="2126441"/>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Supported connection in SAP?</a:t>
            </a:r>
          </a:p>
        </p:txBody>
      </p:sp>
      <p:cxnSp>
        <p:nvCxnSpPr>
          <p:cNvPr id="32" name="Straight Arrow Connector 31">
            <a:extLst>
              <a:ext uri="{FF2B5EF4-FFF2-40B4-BE49-F238E27FC236}">
                <a16:creationId xmlns:a16="http://schemas.microsoft.com/office/drawing/2014/main" id="{7DB5F145-F4BC-4C34-99FB-857C64E048C1}"/>
              </a:ext>
            </a:extLst>
          </p:cNvPr>
          <p:cNvCxnSpPr>
            <a:stCxn id="6" idx="2"/>
            <a:endCxn id="24" idx="0"/>
          </p:cNvCxnSpPr>
          <p:nvPr/>
        </p:nvCxnSpPr>
        <p:spPr>
          <a:xfrm>
            <a:off x="6097587" y="1607964"/>
            <a:ext cx="0" cy="51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247639-5A05-495C-94B8-339B5CADB843}"/>
              </a:ext>
            </a:extLst>
          </p:cNvPr>
          <p:cNvCxnSpPr>
            <a:stCxn id="24" idx="3"/>
            <a:endCxn id="21" idx="1"/>
          </p:cNvCxnSpPr>
          <p:nvPr/>
        </p:nvCxnSpPr>
        <p:spPr>
          <a:xfrm>
            <a:off x="7534502" y="2359706"/>
            <a:ext cx="1612641" cy="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DDA869E-FA71-4577-A031-EE80DA5408C7}"/>
              </a:ext>
            </a:extLst>
          </p:cNvPr>
          <p:cNvSpPr/>
          <p:nvPr/>
        </p:nvSpPr>
        <p:spPr>
          <a:xfrm>
            <a:off x="4660672" y="3111448"/>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DP has subquery or result of a query?</a:t>
            </a:r>
          </a:p>
        </p:txBody>
      </p:sp>
      <p:sp>
        <p:nvSpPr>
          <p:cNvPr id="38" name="Rectangle 37">
            <a:extLst>
              <a:ext uri="{FF2B5EF4-FFF2-40B4-BE49-F238E27FC236}">
                <a16:creationId xmlns:a16="http://schemas.microsoft.com/office/drawing/2014/main" id="{1FCA3603-5CC7-456B-AA7F-342984DBA9D9}"/>
              </a:ext>
            </a:extLst>
          </p:cNvPr>
          <p:cNvSpPr/>
          <p:nvPr/>
        </p:nvSpPr>
        <p:spPr>
          <a:xfrm>
            <a:off x="4660671" y="4096455"/>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Ratio charts : table &gt;50%?</a:t>
            </a:r>
          </a:p>
        </p:txBody>
      </p:sp>
      <p:sp>
        <p:nvSpPr>
          <p:cNvPr id="39" name="Rectangle 38">
            <a:extLst>
              <a:ext uri="{FF2B5EF4-FFF2-40B4-BE49-F238E27FC236}">
                <a16:creationId xmlns:a16="http://schemas.microsoft.com/office/drawing/2014/main" id="{BBE2134E-3E2E-4BFF-B6C0-C630387BE14C}"/>
              </a:ext>
            </a:extLst>
          </p:cNvPr>
          <p:cNvSpPr/>
          <p:nvPr/>
        </p:nvSpPr>
        <p:spPr>
          <a:xfrm>
            <a:off x="4660670" y="5081462"/>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Maps</a:t>
            </a:r>
          </a:p>
        </p:txBody>
      </p:sp>
      <p:cxnSp>
        <p:nvCxnSpPr>
          <p:cNvPr id="41" name="Connector: Elbow 40">
            <a:extLst>
              <a:ext uri="{FF2B5EF4-FFF2-40B4-BE49-F238E27FC236}">
                <a16:creationId xmlns:a16="http://schemas.microsoft.com/office/drawing/2014/main" id="{AEE4600C-197D-4315-9607-49A4F65EE453}"/>
              </a:ext>
            </a:extLst>
          </p:cNvPr>
          <p:cNvCxnSpPr>
            <a:stCxn id="38" idx="3"/>
            <a:endCxn id="21" idx="2"/>
          </p:cNvCxnSpPr>
          <p:nvPr/>
        </p:nvCxnSpPr>
        <p:spPr>
          <a:xfrm flipV="1">
            <a:off x="7534500" y="2855158"/>
            <a:ext cx="2149153" cy="14745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B43051F-26B2-4FF2-AC35-F4DDBCACDEAF}"/>
              </a:ext>
            </a:extLst>
          </p:cNvPr>
          <p:cNvCxnSpPr>
            <a:stCxn id="37" idx="3"/>
            <a:endCxn id="21" idx="2"/>
          </p:cNvCxnSpPr>
          <p:nvPr/>
        </p:nvCxnSpPr>
        <p:spPr>
          <a:xfrm flipV="1">
            <a:off x="7534500" y="2855157"/>
            <a:ext cx="2149152" cy="4895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lowchart: Decision 43">
            <a:extLst>
              <a:ext uri="{FF2B5EF4-FFF2-40B4-BE49-F238E27FC236}">
                <a16:creationId xmlns:a16="http://schemas.microsoft.com/office/drawing/2014/main" id="{DB76C0B6-5EA2-49A7-890C-E086BF3CADDE}"/>
              </a:ext>
            </a:extLst>
          </p:cNvPr>
          <p:cNvSpPr/>
          <p:nvPr/>
        </p:nvSpPr>
        <p:spPr>
          <a:xfrm>
            <a:off x="9201573" y="4813841"/>
            <a:ext cx="1073020" cy="979715"/>
          </a:xfrm>
          <a:prstGeom prst="flowChartDecision">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a:r>
              <a:rPr lang="en-US" sz="1600" dirty="0">
                <a:solidFill>
                  <a:prstClr val="white"/>
                </a:solidFill>
                <a:latin typeface="Calibri" panose="020F0502020204030204"/>
              </a:rPr>
              <a:t>Maybe</a:t>
            </a:r>
          </a:p>
        </p:txBody>
      </p:sp>
      <p:cxnSp>
        <p:nvCxnSpPr>
          <p:cNvPr id="46" name="Straight Arrow Connector 45">
            <a:extLst>
              <a:ext uri="{FF2B5EF4-FFF2-40B4-BE49-F238E27FC236}">
                <a16:creationId xmlns:a16="http://schemas.microsoft.com/office/drawing/2014/main" id="{D361CB29-89DA-4C7E-90C6-0C2AB612EA02}"/>
              </a:ext>
            </a:extLst>
          </p:cNvPr>
          <p:cNvCxnSpPr>
            <a:stCxn id="39" idx="3"/>
            <a:endCxn id="44" idx="1"/>
          </p:cNvCxnSpPr>
          <p:nvPr/>
        </p:nvCxnSpPr>
        <p:spPr>
          <a:xfrm flipV="1">
            <a:off x="7534499" y="5303699"/>
            <a:ext cx="1667075" cy="1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C422287-25DD-4521-A05F-208746823554}"/>
              </a:ext>
            </a:extLst>
          </p:cNvPr>
          <p:cNvSpPr/>
          <p:nvPr/>
        </p:nvSpPr>
        <p:spPr>
          <a:xfrm>
            <a:off x="4660669" y="6066467"/>
            <a:ext cx="2873829" cy="4665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600" dirty="0">
                <a:solidFill>
                  <a:prstClr val="white"/>
                </a:solidFill>
                <a:latin typeface="Calibri" panose="020F0502020204030204"/>
              </a:rPr>
              <a:t>Scheduling</a:t>
            </a:r>
          </a:p>
        </p:txBody>
      </p:sp>
      <p:cxnSp>
        <p:nvCxnSpPr>
          <p:cNvPr id="55" name="Connector: Elbow 54">
            <a:extLst>
              <a:ext uri="{FF2B5EF4-FFF2-40B4-BE49-F238E27FC236}">
                <a16:creationId xmlns:a16="http://schemas.microsoft.com/office/drawing/2014/main" id="{DABB45A9-AD45-466C-9659-EB97155FFD8D}"/>
              </a:ext>
            </a:extLst>
          </p:cNvPr>
          <p:cNvCxnSpPr>
            <a:stCxn id="47" idx="3"/>
            <a:endCxn id="44" idx="2"/>
          </p:cNvCxnSpPr>
          <p:nvPr/>
        </p:nvCxnSpPr>
        <p:spPr>
          <a:xfrm flipV="1">
            <a:off x="7534497" y="5793556"/>
            <a:ext cx="2203586" cy="5061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E138882-27E2-40C3-9FA0-6F00B52888BD}"/>
              </a:ext>
            </a:extLst>
          </p:cNvPr>
          <p:cNvCxnSpPr>
            <a:stCxn id="24" idx="2"/>
            <a:endCxn id="37" idx="0"/>
          </p:cNvCxnSpPr>
          <p:nvPr/>
        </p:nvCxnSpPr>
        <p:spPr>
          <a:xfrm flipH="1">
            <a:off x="6097587" y="2592971"/>
            <a:ext cx="1" cy="51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27EF4D4-C0F9-4613-8D38-2ABE3ADA640E}"/>
              </a:ext>
            </a:extLst>
          </p:cNvPr>
          <p:cNvCxnSpPr>
            <a:stCxn id="37" idx="2"/>
            <a:endCxn id="38" idx="0"/>
          </p:cNvCxnSpPr>
          <p:nvPr/>
        </p:nvCxnSpPr>
        <p:spPr>
          <a:xfrm flipH="1">
            <a:off x="6097586" y="3577978"/>
            <a:ext cx="1" cy="51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251208A-0272-424F-A987-BA75940EAAD0}"/>
              </a:ext>
            </a:extLst>
          </p:cNvPr>
          <p:cNvCxnSpPr>
            <a:stCxn id="38" idx="2"/>
            <a:endCxn id="39" idx="0"/>
          </p:cNvCxnSpPr>
          <p:nvPr/>
        </p:nvCxnSpPr>
        <p:spPr>
          <a:xfrm flipH="1">
            <a:off x="6097585" y="4562985"/>
            <a:ext cx="1" cy="51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480DC4-2C63-4085-AA66-55DE4E8B95DD}"/>
              </a:ext>
            </a:extLst>
          </p:cNvPr>
          <p:cNvCxnSpPr>
            <a:stCxn id="39" idx="2"/>
            <a:endCxn id="47" idx="0"/>
          </p:cNvCxnSpPr>
          <p:nvPr/>
        </p:nvCxnSpPr>
        <p:spPr>
          <a:xfrm flipH="1">
            <a:off x="6097584" y="5547992"/>
            <a:ext cx="1" cy="51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807379C-174F-4413-9A89-71AE7FB602E1}"/>
              </a:ext>
            </a:extLst>
          </p:cNvPr>
          <p:cNvSpPr txBox="1"/>
          <p:nvPr/>
        </p:nvSpPr>
        <p:spPr>
          <a:xfrm>
            <a:off x="8074123" y="2172469"/>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No</a:t>
            </a:r>
          </a:p>
        </p:txBody>
      </p:sp>
      <p:sp>
        <p:nvSpPr>
          <p:cNvPr id="67" name="TextBox 66">
            <a:extLst>
              <a:ext uri="{FF2B5EF4-FFF2-40B4-BE49-F238E27FC236}">
                <a16:creationId xmlns:a16="http://schemas.microsoft.com/office/drawing/2014/main" id="{8EC105AE-0B70-4BA3-8A78-CA3BF820D099}"/>
              </a:ext>
            </a:extLst>
          </p:cNvPr>
          <p:cNvSpPr txBox="1"/>
          <p:nvPr/>
        </p:nvSpPr>
        <p:spPr>
          <a:xfrm>
            <a:off x="8092785" y="3173350"/>
            <a:ext cx="530289" cy="310268"/>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sp>
        <p:nvSpPr>
          <p:cNvPr id="68" name="TextBox 67">
            <a:extLst>
              <a:ext uri="{FF2B5EF4-FFF2-40B4-BE49-F238E27FC236}">
                <a16:creationId xmlns:a16="http://schemas.microsoft.com/office/drawing/2014/main" id="{FB5BF1D2-6B07-4A40-AB98-B2E5E383E78B}"/>
              </a:ext>
            </a:extLst>
          </p:cNvPr>
          <p:cNvSpPr txBox="1"/>
          <p:nvPr/>
        </p:nvSpPr>
        <p:spPr>
          <a:xfrm>
            <a:off x="5803667" y="1647625"/>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cxnSp>
        <p:nvCxnSpPr>
          <p:cNvPr id="71" name="Connector: Elbow 70">
            <a:extLst>
              <a:ext uri="{FF2B5EF4-FFF2-40B4-BE49-F238E27FC236}">
                <a16:creationId xmlns:a16="http://schemas.microsoft.com/office/drawing/2014/main" id="{7E874ADA-64FF-42C8-A1F1-6EE9BD3821FE}"/>
              </a:ext>
            </a:extLst>
          </p:cNvPr>
          <p:cNvCxnSpPr>
            <a:stCxn id="47" idx="1"/>
            <a:endCxn id="18" idx="2"/>
          </p:cNvCxnSpPr>
          <p:nvPr/>
        </p:nvCxnSpPr>
        <p:spPr>
          <a:xfrm rot="10800000">
            <a:off x="2443096" y="2855159"/>
            <a:ext cx="2217572" cy="34445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7567609-64B5-43BF-B825-C3BEEEC9C0BA}"/>
              </a:ext>
            </a:extLst>
          </p:cNvPr>
          <p:cNvSpPr txBox="1"/>
          <p:nvPr/>
        </p:nvSpPr>
        <p:spPr>
          <a:xfrm>
            <a:off x="3292185" y="6108589"/>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No</a:t>
            </a:r>
          </a:p>
        </p:txBody>
      </p:sp>
      <p:sp>
        <p:nvSpPr>
          <p:cNvPr id="72" name="TextBox 71">
            <a:extLst>
              <a:ext uri="{FF2B5EF4-FFF2-40B4-BE49-F238E27FC236}">
                <a16:creationId xmlns:a16="http://schemas.microsoft.com/office/drawing/2014/main" id="{7005EC40-E2FA-4928-98B2-210EF09510C5}"/>
              </a:ext>
            </a:extLst>
          </p:cNvPr>
          <p:cNvSpPr txBox="1"/>
          <p:nvPr/>
        </p:nvSpPr>
        <p:spPr>
          <a:xfrm>
            <a:off x="8074123" y="4155068"/>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No</a:t>
            </a:r>
          </a:p>
        </p:txBody>
      </p:sp>
      <p:sp>
        <p:nvSpPr>
          <p:cNvPr id="74" name="TextBox 73">
            <a:extLst>
              <a:ext uri="{FF2B5EF4-FFF2-40B4-BE49-F238E27FC236}">
                <a16:creationId xmlns:a16="http://schemas.microsoft.com/office/drawing/2014/main" id="{D9D9023F-E4AC-4287-B8A0-7B8E6D81B039}"/>
              </a:ext>
            </a:extLst>
          </p:cNvPr>
          <p:cNvSpPr txBox="1"/>
          <p:nvPr/>
        </p:nvSpPr>
        <p:spPr>
          <a:xfrm>
            <a:off x="8074123" y="5149106"/>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sp>
        <p:nvSpPr>
          <p:cNvPr id="75" name="TextBox 74">
            <a:extLst>
              <a:ext uri="{FF2B5EF4-FFF2-40B4-BE49-F238E27FC236}">
                <a16:creationId xmlns:a16="http://schemas.microsoft.com/office/drawing/2014/main" id="{4368C2C2-FEF2-414C-963F-75A6D88CECC4}"/>
              </a:ext>
            </a:extLst>
          </p:cNvPr>
          <p:cNvSpPr txBox="1"/>
          <p:nvPr/>
        </p:nvSpPr>
        <p:spPr>
          <a:xfrm>
            <a:off x="8089675" y="6123084"/>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sp>
        <p:nvSpPr>
          <p:cNvPr id="78" name="TextBox 77">
            <a:extLst>
              <a:ext uri="{FF2B5EF4-FFF2-40B4-BE49-F238E27FC236}">
                <a16:creationId xmlns:a16="http://schemas.microsoft.com/office/drawing/2014/main" id="{FF451D4F-847C-4988-A767-9A617AD44A40}"/>
              </a:ext>
            </a:extLst>
          </p:cNvPr>
          <p:cNvSpPr txBox="1"/>
          <p:nvPr/>
        </p:nvSpPr>
        <p:spPr>
          <a:xfrm>
            <a:off x="5803667" y="2638203"/>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sp>
        <p:nvSpPr>
          <p:cNvPr id="79" name="TextBox 78">
            <a:extLst>
              <a:ext uri="{FF2B5EF4-FFF2-40B4-BE49-F238E27FC236}">
                <a16:creationId xmlns:a16="http://schemas.microsoft.com/office/drawing/2014/main" id="{15BCA676-F327-440E-ACC1-226659F7FE7E}"/>
              </a:ext>
            </a:extLst>
          </p:cNvPr>
          <p:cNvSpPr txBox="1"/>
          <p:nvPr/>
        </p:nvSpPr>
        <p:spPr>
          <a:xfrm>
            <a:off x="5803667" y="3646072"/>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No</a:t>
            </a:r>
          </a:p>
        </p:txBody>
      </p:sp>
      <p:sp>
        <p:nvSpPr>
          <p:cNvPr id="80" name="TextBox 79">
            <a:extLst>
              <a:ext uri="{FF2B5EF4-FFF2-40B4-BE49-F238E27FC236}">
                <a16:creationId xmlns:a16="http://schemas.microsoft.com/office/drawing/2014/main" id="{A1A194FE-062B-4DB6-B770-275346AA965A}"/>
              </a:ext>
            </a:extLst>
          </p:cNvPr>
          <p:cNvSpPr txBox="1"/>
          <p:nvPr/>
        </p:nvSpPr>
        <p:spPr>
          <a:xfrm>
            <a:off x="5803667" y="4643925"/>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Yes</a:t>
            </a:r>
          </a:p>
        </p:txBody>
      </p:sp>
      <p:sp>
        <p:nvSpPr>
          <p:cNvPr id="81" name="TextBox 80">
            <a:extLst>
              <a:ext uri="{FF2B5EF4-FFF2-40B4-BE49-F238E27FC236}">
                <a16:creationId xmlns:a16="http://schemas.microsoft.com/office/drawing/2014/main" id="{06AD017C-E96E-40F1-86A0-799C38D20996}"/>
              </a:ext>
            </a:extLst>
          </p:cNvPr>
          <p:cNvSpPr txBox="1"/>
          <p:nvPr/>
        </p:nvSpPr>
        <p:spPr>
          <a:xfrm>
            <a:off x="5803667" y="5635822"/>
            <a:ext cx="587827" cy="307777"/>
          </a:xfrm>
          <a:prstGeom prst="rect">
            <a:avLst/>
          </a:prstGeom>
          <a:solidFill>
            <a:schemeClr val="bg1"/>
          </a:solidFill>
        </p:spPr>
        <p:txBody>
          <a:bodyPr wrap="square" rtlCol="0">
            <a:spAutoFit/>
          </a:bodyPr>
          <a:lstStyle/>
          <a:p>
            <a:pPr algn="ctr" defTabSz="914400"/>
            <a:r>
              <a:rPr lang="en-US" sz="1400" dirty="0">
                <a:solidFill>
                  <a:prstClr val="black"/>
                </a:solidFill>
                <a:latin typeface="Calibri" panose="020F0502020204030204"/>
              </a:rPr>
              <a:t>No</a:t>
            </a:r>
          </a:p>
        </p:txBody>
      </p:sp>
      <p:sp>
        <p:nvSpPr>
          <p:cNvPr id="87" name="TextBox 86">
            <a:extLst>
              <a:ext uri="{FF2B5EF4-FFF2-40B4-BE49-F238E27FC236}">
                <a16:creationId xmlns:a16="http://schemas.microsoft.com/office/drawing/2014/main" id="{7E59D428-8F38-4BA6-8BE0-B90855A3CA57}"/>
              </a:ext>
            </a:extLst>
          </p:cNvPr>
          <p:cNvSpPr txBox="1"/>
          <p:nvPr/>
        </p:nvSpPr>
        <p:spPr>
          <a:xfrm>
            <a:off x="-60622" y="6336944"/>
            <a:ext cx="4002833" cy="600164"/>
          </a:xfrm>
          <a:prstGeom prst="rect">
            <a:avLst/>
          </a:prstGeom>
          <a:noFill/>
        </p:spPr>
        <p:txBody>
          <a:bodyPr wrap="square" rtlCol="0">
            <a:spAutoFit/>
          </a:bodyPr>
          <a:lstStyle/>
          <a:p>
            <a:pPr defTabSz="914400"/>
            <a:r>
              <a:rPr lang="en-US" sz="1100" dirty="0">
                <a:solidFill>
                  <a:prstClr val="black"/>
                </a:solidFill>
                <a:latin typeface="Calibri" panose="020F0502020204030204"/>
              </a:rPr>
              <a:t>*For Explorer content, use Explorer metadata tool</a:t>
            </a:r>
            <a:br>
              <a:rPr lang="en-US" sz="1100" dirty="0">
                <a:solidFill>
                  <a:prstClr val="black"/>
                </a:solidFill>
                <a:latin typeface="Calibri" panose="020F0502020204030204"/>
              </a:rPr>
            </a:br>
            <a:r>
              <a:rPr lang="en-US" sz="1100" dirty="0">
                <a:solidFill>
                  <a:prstClr val="black"/>
                </a:solidFill>
                <a:latin typeface="Calibri" panose="020F0502020204030204"/>
                <a:hlinkClick r:id="rId3"/>
              </a:rPr>
              <a:t>https://blogs.sap.com/2020/02/28/migrate-your-sap-businessobjects-explorer-documents-to-sap-analytics-cloud/</a:t>
            </a:r>
            <a:endParaRPr lang="en-US" sz="1100" dirty="0">
              <a:solidFill>
                <a:prstClr val="black"/>
              </a:solidFill>
              <a:latin typeface="Calibri" panose="020F0502020204030204"/>
            </a:endParaRPr>
          </a:p>
        </p:txBody>
      </p:sp>
      <p:sp>
        <p:nvSpPr>
          <p:cNvPr id="42" name="Oval 41">
            <a:extLst>
              <a:ext uri="{FF2B5EF4-FFF2-40B4-BE49-F238E27FC236}">
                <a16:creationId xmlns:a16="http://schemas.microsoft.com/office/drawing/2014/main" id="{46FE9FA1-2D3C-4A12-9375-EBA1E75BF136}"/>
              </a:ext>
            </a:extLst>
          </p:cNvPr>
          <p:cNvSpPr/>
          <p:nvPr/>
        </p:nvSpPr>
        <p:spPr bwMode="gray">
          <a:xfrm>
            <a:off x="220971" y="245385"/>
            <a:ext cx="274320" cy="274320"/>
          </a:xfrm>
          <a:prstGeom prst="ellipse">
            <a:avLst/>
          </a:prstGeom>
          <a:solidFill>
            <a:srgbClr val="008FD3"/>
          </a:solidFill>
          <a:ln w="25400" algn="ctr">
            <a:solidFill>
              <a:srgbClr val="008FD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4</a:t>
            </a:r>
          </a:p>
        </p:txBody>
      </p:sp>
    </p:spTree>
    <p:extLst>
      <p:ext uri="{BB962C8B-B14F-4D97-AF65-F5344CB8AC3E}">
        <p14:creationId xmlns:p14="http://schemas.microsoft.com/office/powerpoint/2010/main" val="3399228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bwMode="gray"/>
        <p:txBody>
          <a:bodyPr/>
          <a:lstStyle/>
          <a:p>
            <a:pPr lvl="0"/>
            <a:r>
              <a:rPr lang="en-US" dirty="0"/>
              <a:t>Migration Assessment Service (50146545)</a:t>
            </a:r>
          </a:p>
          <a:p>
            <a:pPr lvl="1"/>
            <a:r>
              <a:rPr lang="en-US" dirty="0"/>
              <a:t>Version 2 available as July 2020</a:t>
            </a:r>
          </a:p>
          <a:p>
            <a:pPr lvl="1"/>
            <a:r>
              <a:rPr lang="en-US" dirty="0"/>
              <a:t>Incorporates WebI evaluation and use cases for SAC</a:t>
            </a:r>
          </a:p>
          <a:p>
            <a:r>
              <a:rPr lang="en-US" dirty="0"/>
              <a:t>Content Orchestration (50133151)</a:t>
            </a:r>
          </a:p>
          <a:p>
            <a:pPr lvl="1"/>
            <a:r>
              <a:rPr lang="en-US" dirty="0"/>
              <a:t>Current offering includes master data harmonization and high-level architecture for SAC and Digital Boardroom projects</a:t>
            </a:r>
          </a:p>
          <a:p>
            <a:pPr lvl="1"/>
            <a:r>
              <a:rPr lang="en-US" dirty="0"/>
              <a:t>It lacks project estimates for content development done by the Visualization Factory</a:t>
            </a:r>
          </a:p>
          <a:p>
            <a:pPr lvl="1"/>
            <a:r>
              <a:rPr lang="en-US" dirty="0"/>
              <a:t>Does not include work to create functional specs based on use cases or BOBJ repository scan output</a:t>
            </a:r>
          </a:p>
          <a:p>
            <a:pPr lvl="1"/>
            <a:r>
              <a:rPr lang="en-US" dirty="0"/>
              <a:t>Decision pending by Services Management since there are no sales tied to the material number, though there are projects leveraging the service as part of a larger deal</a:t>
            </a:r>
          </a:p>
        </p:txBody>
      </p:sp>
      <p:sp>
        <p:nvSpPr>
          <p:cNvPr id="2" name="Title"/>
          <p:cNvSpPr>
            <a:spLocks noGrp="1"/>
          </p:cNvSpPr>
          <p:nvPr>
            <p:ph type="title"/>
          </p:nvPr>
        </p:nvSpPr>
        <p:spPr bwMode="gray"/>
        <p:txBody>
          <a:bodyPr/>
          <a:lstStyle/>
          <a:p>
            <a:r>
              <a:rPr lang="en-US" dirty="0"/>
              <a:t>Service Offerings to Complement SAC Migration</a:t>
            </a:r>
          </a:p>
        </p:txBody>
      </p:sp>
      <p:pic>
        <p:nvPicPr>
          <p:cNvPr id="10" name="Picture Placeholder 9">
            <a:extLst>
              <a:ext uri="{FF2B5EF4-FFF2-40B4-BE49-F238E27FC236}">
                <a16:creationId xmlns:a16="http://schemas.microsoft.com/office/drawing/2014/main" id="{080D6BD3-6DE4-45BA-B733-3EB246349679}"/>
              </a:ext>
            </a:extLst>
          </p:cNvPr>
          <p:cNvPicPr>
            <a:picLocks noGrp="1" noChangeAspect="1"/>
          </p:cNvPicPr>
          <p:nvPr>
            <p:ph type="pic" sz="quarter" idx="10"/>
          </p:nvPr>
        </p:nvPicPr>
        <p:blipFill>
          <a:blip r:embed="rId2"/>
          <a:srcRect l="5514" r="5514"/>
          <a:stretch>
            <a:fillRect/>
          </a:stretch>
        </p:blipFill>
        <p:spPr/>
      </p:pic>
    </p:spTree>
    <p:extLst>
      <p:ext uri="{BB962C8B-B14F-4D97-AF65-F5344CB8AC3E}">
        <p14:creationId xmlns:p14="http://schemas.microsoft.com/office/powerpoint/2010/main" val="24687165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Service Offerings End-to-End for SAC Migration</a:t>
            </a:r>
          </a:p>
        </p:txBody>
      </p:sp>
      <p:pic>
        <p:nvPicPr>
          <p:cNvPr id="7" name="Picture 6">
            <a:extLst>
              <a:ext uri="{FF2B5EF4-FFF2-40B4-BE49-F238E27FC236}">
                <a16:creationId xmlns:a16="http://schemas.microsoft.com/office/drawing/2014/main" id="{C2B8AD66-4B5A-468D-B991-A550B6B05568}"/>
              </a:ext>
            </a:extLst>
          </p:cNvPr>
          <p:cNvPicPr>
            <a:picLocks noChangeAspect="1"/>
          </p:cNvPicPr>
          <p:nvPr/>
        </p:nvPicPr>
        <p:blipFill>
          <a:blip r:embed="rId2"/>
          <a:stretch>
            <a:fillRect/>
          </a:stretch>
        </p:blipFill>
        <p:spPr>
          <a:xfrm>
            <a:off x="477951" y="1677748"/>
            <a:ext cx="11265884" cy="1661491"/>
          </a:xfrm>
          <a:prstGeom prst="rect">
            <a:avLst/>
          </a:prstGeom>
        </p:spPr>
      </p:pic>
      <p:sp>
        <p:nvSpPr>
          <p:cNvPr id="8" name="Rectangle: Rounded Corners 7">
            <a:extLst>
              <a:ext uri="{FF2B5EF4-FFF2-40B4-BE49-F238E27FC236}">
                <a16:creationId xmlns:a16="http://schemas.microsoft.com/office/drawing/2014/main" id="{EBC7BBE8-8727-48DA-9B11-C7F11300BA2A}"/>
              </a:ext>
            </a:extLst>
          </p:cNvPr>
          <p:cNvSpPr/>
          <p:nvPr/>
        </p:nvSpPr>
        <p:spPr bwMode="gray">
          <a:xfrm>
            <a:off x="2948473" y="3821020"/>
            <a:ext cx="1931119" cy="822960"/>
          </a:xfrm>
          <a:prstGeom prst="roundRect">
            <a:avLst/>
          </a:prstGeom>
          <a:solidFill>
            <a:srgbClr val="970A8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Migration Assessment for SAC</a:t>
            </a:r>
          </a:p>
        </p:txBody>
      </p:sp>
      <p:sp>
        <p:nvSpPr>
          <p:cNvPr id="9" name="Rectangle: Rounded Corners 8">
            <a:extLst>
              <a:ext uri="{FF2B5EF4-FFF2-40B4-BE49-F238E27FC236}">
                <a16:creationId xmlns:a16="http://schemas.microsoft.com/office/drawing/2014/main" id="{B583E33E-DEC2-4824-BD7D-C5707E557C58}"/>
              </a:ext>
            </a:extLst>
          </p:cNvPr>
          <p:cNvSpPr/>
          <p:nvPr/>
        </p:nvSpPr>
        <p:spPr bwMode="gray">
          <a:xfrm>
            <a:off x="5131679" y="3821020"/>
            <a:ext cx="1931119" cy="822960"/>
          </a:xfrm>
          <a:prstGeom prst="roundRect">
            <a:avLst/>
          </a:prstGeom>
          <a:solidFill>
            <a:srgbClr val="970A8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Content Orchestration for SAC &amp; Digital Boardroom</a:t>
            </a:r>
          </a:p>
        </p:txBody>
      </p:sp>
      <p:sp>
        <p:nvSpPr>
          <p:cNvPr id="11" name="Rectangle: Rounded Corners 10">
            <a:extLst>
              <a:ext uri="{FF2B5EF4-FFF2-40B4-BE49-F238E27FC236}">
                <a16:creationId xmlns:a16="http://schemas.microsoft.com/office/drawing/2014/main" id="{CEB59143-7892-4FBE-B9FC-8EF5FC30132E}"/>
              </a:ext>
            </a:extLst>
          </p:cNvPr>
          <p:cNvSpPr/>
          <p:nvPr/>
        </p:nvSpPr>
        <p:spPr bwMode="gray">
          <a:xfrm>
            <a:off x="7315583" y="3821019"/>
            <a:ext cx="1931119" cy="822960"/>
          </a:xfrm>
          <a:prstGeom prst="roundRect">
            <a:avLst/>
          </a:prstGeom>
          <a:solidFill>
            <a:srgbClr val="970A8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Visualization Factory</a:t>
            </a:r>
          </a:p>
        </p:txBody>
      </p:sp>
      <p:sp>
        <p:nvSpPr>
          <p:cNvPr id="12" name="Rectangle: Rounded Corners 11">
            <a:extLst>
              <a:ext uri="{FF2B5EF4-FFF2-40B4-BE49-F238E27FC236}">
                <a16:creationId xmlns:a16="http://schemas.microsoft.com/office/drawing/2014/main" id="{CBEC33DB-3F41-4FE8-B141-FCC206DD110F}"/>
              </a:ext>
            </a:extLst>
          </p:cNvPr>
          <p:cNvSpPr/>
          <p:nvPr/>
        </p:nvSpPr>
        <p:spPr bwMode="gray">
          <a:xfrm>
            <a:off x="764918" y="3821019"/>
            <a:ext cx="1931119" cy="822960"/>
          </a:xfrm>
          <a:prstGeom prst="roundRect">
            <a:avLst/>
          </a:prstGeom>
          <a:solidFill>
            <a:srgbClr val="970A82"/>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Envision Service for SAP Analytics Cloud</a:t>
            </a:r>
          </a:p>
        </p:txBody>
      </p:sp>
    </p:spTree>
    <p:extLst>
      <p:ext uri="{BB962C8B-B14F-4D97-AF65-F5344CB8AC3E}">
        <p14:creationId xmlns:p14="http://schemas.microsoft.com/office/powerpoint/2010/main" val="31767816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11AA5E4-EE9E-4A69-BE35-262752962B44}"/>
              </a:ext>
            </a:extLst>
          </p:cNvPr>
          <p:cNvPicPr>
            <a:picLocks noGrp="1" noChangeAspect="1"/>
          </p:cNvPicPr>
          <p:nvPr>
            <p:ph type="pic" sz="quarter" idx="10"/>
          </p:nvPr>
        </p:nvPicPr>
        <p:blipFill>
          <a:blip r:embed="rId2"/>
          <a:srcRect l="5495" r="5495"/>
          <a:stretch>
            <a:fillRect/>
          </a:stretch>
        </p:blipFill>
        <p:spPr bwMode="gray">
          <a:xfrm>
            <a:off x="0" y="0"/>
            <a:ext cx="4068000" cy="6858000"/>
          </a:xfrm>
        </p:spPr>
      </p:pic>
      <p:sp>
        <p:nvSpPr>
          <p:cNvPr id="4" name="Text Placeholder"/>
          <p:cNvSpPr>
            <a:spLocks noGrp="1"/>
          </p:cNvSpPr>
          <p:nvPr>
            <p:ph type="body" sz="quarter" idx="11"/>
          </p:nvPr>
        </p:nvSpPr>
        <p:spPr bwMode="gray">
          <a:xfrm>
            <a:off x="4534826" y="1638000"/>
            <a:ext cx="7092000" cy="4716000"/>
          </a:xfrm>
        </p:spPr>
        <p:txBody>
          <a:bodyPr/>
          <a:lstStyle/>
          <a:p>
            <a:pPr lvl="0"/>
            <a:r>
              <a:rPr lang="en-US" dirty="0"/>
              <a:t>Validate Assumptions</a:t>
            </a:r>
          </a:p>
          <a:p>
            <a:pPr lvl="1"/>
            <a:r>
              <a:rPr lang="en-US" dirty="0"/>
              <a:t>Assumption of 50% visualizations to charts ratio – are we on track?</a:t>
            </a:r>
          </a:p>
          <a:p>
            <a:pPr lvl="1"/>
            <a:r>
              <a:rPr lang="en-US" dirty="0"/>
              <a:t>EAS does not provide a good environment to validate visualization assumptions</a:t>
            </a:r>
          </a:p>
          <a:p>
            <a:pPr lvl="2"/>
            <a:r>
              <a:rPr lang="en-US" dirty="0"/>
              <a:t>Most of the WebI content we have used in EAS </a:t>
            </a:r>
            <a:r>
              <a:rPr lang="en-US"/>
              <a:t>are tabular</a:t>
            </a:r>
            <a:endParaRPr lang="en-US" dirty="0"/>
          </a:p>
          <a:p>
            <a:pPr lvl="1"/>
            <a:r>
              <a:rPr lang="en-US" dirty="0"/>
              <a:t>Leverage feedback from customer roundtable</a:t>
            </a:r>
          </a:p>
          <a:p>
            <a:pPr lvl="1"/>
            <a:r>
              <a:rPr lang="en-US" dirty="0"/>
              <a:t>Connect with a customer we have a good working relationship with to discuss tools requirements</a:t>
            </a:r>
          </a:p>
          <a:p>
            <a:r>
              <a:rPr lang="en-US" dirty="0"/>
              <a:t>Project Resources</a:t>
            </a:r>
          </a:p>
          <a:p>
            <a:pPr lvl="1"/>
            <a:r>
              <a:rPr lang="en-US" dirty="0"/>
              <a:t>Current team members are engaged with other projects full-time</a:t>
            </a:r>
          </a:p>
          <a:p>
            <a:pPr lvl="1"/>
            <a:r>
              <a:rPr lang="en-US" dirty="0"/>
              <a:t>Identify dedicated resources to manage, develop, and test the tool</a:t>
            </a:r>
          </a:p>
        </p:txBody>
      </p:sp>
      <p:sp>
        <p:nvSpPr>
          <p:cNvPr id="2" name="Title"/>
          <p:cNvSpPr>
            <a:spLocks noGrp="1"/>
          </p:cNvSpPr>
          <p:nvPr>
            <p:ph type="title"/>
          </p:nvPr>
        </p:nvSpPr>
        <p:spPr bwMode="gray">
          <a:xfrm>
            <a:off x="4534826" y="504000"/>
            <a:ext cx="7092000" cy="369332"/>
          </a:xfrm>
        </p:spPr>
        <p:txBody>
          <a:bodyPr/>
          <a:lstStyle/>
          <a:p>
            <a:r>
              <a:rPr lang="en-US" dirty="0"/>
              <a:t>Prerequisites to Business Logic Engine Build</a:t>
            </a:r>
          </a:p>
        </p:txBody>
      </p:sp>
    </p:spTree>
    <p:extLst>
      <p:ext uri="{BB962C8B-B14F-4D97-AF65-F5344CB8AC3E}">
        <p14:creationId xmlns:p14="http://schemas.microsoft.com/office/powerpoint/2010/main" val="9569151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bwMode="gray"/>
        <p:txBody>
          <a:bodyPr>
            <a:normAutofit lnSpcReduction="10000"/>
          </a:bodyPr>
          <a:lstStyle/>
          <a:p>
            <a:pPr lvl="0"/>
            <a:r>
              <a:rPr lang="en-US" dirty="0"/>
              <a:t>Formal Project Sponsorship</a:t>
            </a:r>
          </a:p>
          <a:p>
            <a:pPr lvl="1"/>
            <a:r>
              <a:rPr lang="en-US" dirty="0"/>
              <a:t>Current resources are engaged on full-time projects and work on this part-time and at their own discretion</a:t>
            </a:r>
          </a:p>
          <a:p>
            <a:pPr lvl="1"/>
            <a:r>
              <a:rPr lang="en-US" dirty="0"/>
              <a:t>Formalizing the project with project management, deliverables, milestones, etc., will help accelerate completing the project by EOY</a:t>
            </a:r>
          </a:p>
          <a:p>
            <a:pPr lvl="1"/>
            <a:r>
              <a:rPr lang="en-US" dirty="0"/>
              <a:t>Dedicated resources can be allocated to the project to assist in requirements, development, testing, and customer engagement</a:t>
            </a:r>
          </a:p>
          <a:p>
            <a:r>
              <a:rPr lang="en-US" dirty="0"/>
              <a:t>Service Offering to Address Functional Specs</a:t>
            </a:r>
          </a:p>
          <a:p>
            <a:pPr lvl="1"/>
            <a:r>
              <a:rPr lang="en-US" dirty="0"/>
              <a:t>Approval of Content Orchestration updates</a:t>
            </a:r>
          </a:p>
          <a:p>
            <a:pPr lvl="1"/>
            <a:r>
              <a:rPr lang="en-US" dirty="0"/>
              <a:t>Ideally, when we update the Content Orchestration offering, we can incorporate the gaps of the end-to-end service portfolio offering </a:t>
            </a:r>
          </a:p>
          <a:p>
            <a:r>
              <a:rPr lang="en-US" dirty="0"/>
              <a:t>Insights</a:t>
            </a:r>
          </a:p>
          <a:p>
            <a:pPr lvl="1"/>
            <a:r>
              <a:rPr lang="en-US" dirty="0"/>
              <a:t>Limited insights into the demand for such a tool, as well as potential for future roadmap and incorporation into SAC</a:t>
            </a:r>
          </a:p>
          <a:p>
            <a:pPr lvl="1"/>
            <a:endParaRPr lang="en-US" dirty="0"/>
          </a:p>
          <a:p>
            <a:pPr lvl="1"/>
            <a:endParaRPr lang="en-US" dirty="0"/>
          </a:p>
        </p:txBody>
      </p:sp>
      <p:sp>
        <p:nvSpPr>
          <p:cNvPr id="2" name="Title"/>
          <p:cNvSpPr>
            <a:spLocks noGrp="1"/>
          </p:cNvSpPr>
          <p:nvPr>
            <p:ph type="title"/>
          </p:nvPr>
        </p:nvSpPr>
        <p:spPr bwMode="gray"/>
        <p:txBody>
          <a:bodyPr/>
          <a:lstStyle/>
          <a:p>
            <a:r>
              <a:rPr lang="en-US" dirty="0"/>
              <a:t>Challenges</a:t>
            </a:r>
          </a:p>
        </p:txBody>
      </p:sp>
      <p:pic>
        <p:nvPicPr>
          <p:cNvPr id="8" name="Picture Placeholder 7">
            <a:extLst>
              <a:ext uri="{FF2B5EF4-FFF2-40B4-BE49-F238E27FC236}">
                <a16:creationId xmlns:a16="http://schemas.microsoft.com/office/drawing/2014/main" id="{830D30BC-A6C6-4E99-B4A8-BB8BBFC4AA23}"/>
              </a:ext>
            </a:extLst>
          </p:cNvPr>
          <p:cNvPicPr>
            <a:picLocks noGrp="1" noChangeAspect="1"/>
          </p:cNvPicPr>
          <p:nvPr>
            <p:ph type="pic" sz="quarter" idx="10"/>
          </p:nvPr>
        </p:nvPicPr>
        <p:blipFill>
          <a:blip r:embed="rId2"/>
          <a:srcRect l="30228" r="30228"/>
          <a:stretch>
            <a:fillRect/>
          </a:stretch>
        </p:blipFill>
        <p:spPr/>
      </p:pic>
    </p:spTree>
    <p:extLst>
      <p:ext uri="{BB962C8B-B14F-4D97-AF65-F5344CB8AC3E}">
        <p14:creationId xmlns:p14="http://schemas.microsoft.com/office/powerpoint/2010/main" val="86438386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bwMode="gray">
          <a:xfrm>
            <a:off x="4534826" y="1638000"/>
            <a:ext cx="7092000" cy="4716000"/>
          </a:xfrm>
        </p:spPr>
        <p:txBody>
          <a:bodyPr/>
          <a:lstStyle/>
          <a:p>
            <a:pPr lvl="0"/>
            <a:r>
              <a:rPr lang="en-US" dirty="0"/>
              <a:t>WebI &amp; SAC Customers for Feedback</a:t>
            </a:r>
          </a:p>
          <a:p>
            <a:pPr lvl="1"/>
            <a:r>
              <a:rPr lang="en-US" dirty="0"/>
              <a:t>Connect with identified customers with whom we have a good working relationship (one identified, one to be confirmed)</a:t>
            </a:r>
          </a:p>
          <a:p>
            <a:pPr lvl="1"/>
            <a:r>
              <a:rPr lang="en-US" dirty="0"/>
              <a:t>Review roundtable feedback </a:t>
            </a:r>
          </a:p>
          <a:p>
            <a:r>
              <a:rPr lang="en-US" dirty="0"/>
              <a:t>Services Portfolio Updates</a:t>
            </a:r>
          </a:p>
          <a:p>
            <a:pPr lvl="1"/>
            <a:r>
              <a:rPr lang="en-US" dirty="0"/>
              <a:t>Obtain approval from Services Management to update Content Orchestration service offering</a:t>
            </a:r>
          </a:p>
          <a:p>
            <a:r>
              <a:rPr lang="en-US" dirty="0"/>
              <a:t>Formalize Project</a:t>
            </a:r>
          </a:p>
          <a:p>
            <a:pPr lvl="1"/>
            <a:r>
              <a:rPr lang="en-US" dirty="0"/>
              <a:t>Obtain funding to formalize project to ensure dedicated resources, project plan, etc. to complete development, testing, and pilot</a:t>
            </a:r>
          </a:p>
        </p:txBody>
      </p:sp>
      <p:sp>
        <p:nvSpPr>
          <p:cNvPr id="2" name="Title"/>
          <p:cNvSpPr>
            <a:spLocks noGrp="1"/>
          </p:cNvSpPr>
          <p:nvPr>
            <p:ph type="title"/>
          </p:nvPr>
        </p:nvSpPr>
        <p:spPr bwMode="gray">
          <a:xfrm>
            <a:off x="4534826" y="504000"/>
            <a:ext cx="7092000" cy="369332"/>
          </a:xfrm>
        </p:spPr>
        <p:txBody>
          <a:bodyPr/>
          <a:lstStyle/>
          <a:p>
            <a:r>
              <a:rPr lang="en-US" dirty="0"/>
              <a:t>Next Steps</a:t>
            </a:r>
          </a:p>
        </p:txBody>
      </p:sp>
      <p:pic>
        <p:nvPicPr>
          <p:cNvPr id="8" name="Picture Placeholder 7">
            <a:extLst>
              <a:ext uri="{FF2B5EF4-FFF2-40B4-BE49-F238E27FC236}">
                <a16:creationId xmlns:a16="http://schemas.microsoft.com/office/drawing/2014/main" id="{313743A4-5D39-4358-B425-0FD7BAE6BF36}"/>
              </a:ext>
            </a:extLst>
          </p:cNvPr>
          <p:cNvPicPr>
            <a:picLocks noGrp="1" noChangeAspect="1"/>
          </p:cNvPicPr>
          <p:nvPr>
            <p:ph type="pic" sz="quarter" idx="10"/>
          </p:nvPr>
        </p:nvPicPr>
        <p:blipFill>
          <a:blip r:embed="rId2"/>
          <a:srcRect l="30253" r="30253"/>
          <a:stretch>
            <a:fillRect/>
          </a:stretch>
        </p:blipFill>
        <p:spPr>
          <a:xfrm>
            <a:off x="0" y="0"/>
            <a:ext cx="4068763" cy="6858000"/>
          </a:xfrm>
        </p:spPr>
      </p:pic>
    </p:spTree>
    <p:extLst>
      <p:ext uri="{BB962C8B-B14F-4D97-AF65-F5344CB8AC3E}">
        <p14:creationId xmlns:p14="http://schemas.microsoft.com/office/powerpoint/2010/main" val="4090855930"/>
      </p:ext>
    </p:extLst>
  </p:cSld>
  <p:clrMapOvr>
    <a:masterClrMapping/>
  </p:clrMapOvr>
  <p:transition spd="slow">
    <p:wipe/>
  </p:transition>
</p:sld>
</file>

<file path=ppt/theme/theme1.xml><?xml version="1.0" encoding="utf-8"?>
<a:theme xmlns:a="http://schemas.openxmlformats.org/drawingml/2006/main"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D7E3612-A2B4-42D1-8752-F8A970E24E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3" ma:contentTypeDescription="Create a new document." ma:contentTypeScope="" ma:versionID="1caf8038151107f45a405f40632954e5">
  <xsd:schema xmlns:xsd="http://www.w3.org/2001/XMLSchema" xmlns:xs="http://www.w3.org/2001/XMLSchema" xmlns:p="http://schemas.microsoft.com/office/2006/metadata/properties" xmlns:ns3="025efd7d-4e1d-49ec-b269-b81537660960" xmlns:ns4="386f4720-9db4-4950-8ffd-cd1ef4b846d5" targetNamespace="http://schemas.microsoft.com/office/2006/metadata/properties" ma:root="true" ma:fieldsID="4a6f55d507bd014f06fe98a5dc853bbd" ns3:_="" ns4:_="">
    <xsd:import namespace="025efd7d-4e1d-49ec-b269-b81537660960"/>
    <xsd:import namespace="386f4720-9db4-4950-8ffd-cd1ef4b846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AB4F69-911D-4D41-A2D9-0559497F3F0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9796D87-54C5-4783-9C90-3DD47807ED23}">
  <ds:schemaRefs>
    <ds:schemaRef ds:uri="http://schemas.microsoft.com/sharepoint/v3/contenttype/forms"/>
  </ds:schemaRefs>
</ds:datastoreItem>
</file>

<file path=customXml/itemProps3.xml><?xml version="1.0" encoding="utf-8"?>
<ds:datastoreItem xmlns:ds="http://schemas.openxmlformats.org/officeDocument/2006/customXml" ds:itemID="{91B4A5BC-0CA3-484B-B35B-C4D68DE7C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5efd7d-4e1d-49ec-b269-b81537660960"/>
    <ds:schemaRef ds:uri="386f4720-9db4-4950-8ffd-cd1ef4b846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SAP_2020_16x9_white</Template>
  <TotalTime>195</TotalTime>
  <Words>669</Words>
  <Application>Microsoft Office PowerPoint</Application>
  <PresentationFormat>Custom</PresentationFormat>
  <Paragraphs>120</Paragraphs>
  <Slides>12</Slides>
  <Notes>3</Notes>
  <HiddenSlides>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Calibri Light</vt:lpstr>
      <vt:lpstr>Courier New</vt:lpstr>
      <vt:lpstr>Symbol</vt:lpstr>
      <vt:lpstr>Wingdings</vt:lpstr>
      <vt:lpstr>Wingdings</vt:lpstr>
      <vt:lpstr>SAP 2020 16x9 white</vt:lpstr>
      <vt:lpstr>SAP 2020 16x9 blue</vt:lpstr>
      <vt:lpstr>Office Theme</vt:lpstr>
      <vt:lpstr>BOBJ Repository Scan Updates &amp; Next Steps</vt:lpstr>
      <vt:lpstr>PowerPoint Presentation</vt:lpstr>
      <vt:lpstr>Automation Assessment Tool</vt:lpstr>
      <vt:lpstr>PowerPoint Presentation</vt:lpstr>
      <vt:lpstr>Service Offerings to Complement SAC Migration</vt:lpstr>
      <vt:lpstr>Service Offerings End-to-End for SAC Migration</vt:lpstr>
      <vt:lpstr>Prerequisites to Business Logic Engine Build</vt:lpstr>
      <vt:lpstr>Challenges</vt:lpstr>
      <vt:lpstr>Next Steps</vt:lpstr>
      <vt:lpstr>Thank you.</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Nguyen, Tracy</dc:creator>
  <cp:keywords>2020/16:9/white</cp:keywords>
  <dc:description/>
  <cp:lastModifiedBy>Nguyen, Tracy</cp:lastModifiedBy>
  <cp:revision>20</cp:revision>
  <dcterms:created xsi:type="dcterms:W3CDTF">2020-09-28T05:33:52Z</dcterms:created>
  <dcterms:modified xsi:type="dcterms:W3CDTF">2020-10-26T21:41:16Z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0x010100CA2FD6F1506F564BB79A97F9C245AD34</vt:lpwstr>
  </property>
</Properties>
</file>